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56" r:id="rId2"/>
    <p:sldId id="257" r:id="rId3"/>
    <p:sldId id="261" r:id="rId4"/>
    <p:sldId id="292" r:id="rId5"/>
    <p:sldId id="259" r:id="rId6"/>
    <p:sldId id="260" r:id="rId7"/>
    <p:sldId id="291" r:id="rId8"/>
    <p:sldId id="262" r:id="rId9"/>
    <p:sldId id="263" r:id="rId10"/>
    <p:sldId id="264" r:id="rId11"/>
    <p:sldId id="265" r:id="rId12"/>
    <p:sldId id="266" r:id="rId13"/>
    <p:sldId id="267" r:id="rId14"/>
    <p:sldId id="268" r:id="rId15"/>
    <p:sldId id="269" r:id="rId16"/>
    <p:sldId id="258" r:id="rId17"/>
    <p:sldId id="270" r:id="rId18"/>
    <p:sldId id="271" r:id="rId19"/>
    <p:sldId id="272" r:id="rId20"/>
    <p:sldId id="273" r:id="rId21"/>
    <p:sldId id="274" r:id="rId22"/>
    <p:sldId id="275" r:id="rId23"/>
    <p:sldId id="276" r:id="rId24"/>
    <p:sldId id="293"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CCCA"/>
          </a:solidFill>
        </a:fill>
      </a:tcStyle>
    </a:wholeTbl>
    <a:band2H>
      <a:tcTxStyle/>
      <a:tcStyle>
        <a:tcBdr/>
        <a:fill>
          <a:solidFill>
            <a:srgbClr val="F0E7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FD8CF"/>
          </a:solidFill>
        </a:fill>
      </a:tcStyle>
    </a:wholeTbl>
    <a:band2H>
      <a:tcTxStyle/>
      <a:tcStyle>
        <a:tcBdr/>
        <a:fill>
          <a:solidFill>
            <a:srgbClr val="EFEC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3E2DB"/>
          </a:solidFill>
        </a:fill>
      </a:tcStyle>
    </a:wholeTbl>
    <a:band2H>
      <a:tcTxStyle/>
      <a:tcStyle>
        <a:tcBdr/>
        <a:fill>
          <a:solidFill>
            <a:srgbClr val="EAF1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35" name="Shape 535"/>
          <p:cNvSpPr>
            <a:spLocks noGrp="1" noRot="1" noChangeAspect="1"/>
          </p:cNvSpPr>
          <p:nvPr>
            <p:ph type="sldImg"/>
          </p:nvPr>
        </p:nvSpPr>
        <p:spPr>
          <a:xfrm>
            <a:off x="1143000" y="685800"/>
            <a:ext cx="4572000" cy="3429000"/>
          </a:xfrm>
          <a:prstGeom prst="rect">
            <a:avLst/>
          </a:prstGeom>
        </p:spPr>
        <p:txBody>
          <a:bodyPr/>
          <a:lstStyle/>
          <a:p>
            <a:endParaRPr/>
          </a:p>
        </p:txBody>
      </p:sp>
      <p:sp>
        <p:nvSpPr>
          <p:cNvPr id="536" name="Shape 53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929333453"/>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51" name="Group 22"/>
          <p:cNvGrpSpPr/>
          <p:nvPr/>
        </p:nvGrpSpPr>
        <p:grpSpPr>
          <a:xfrm>
            <a:off x="-1" y="228600"/>
            <a:ext cx="2851521" cy="6638630"/>
            <a:chOff x="-1" y="0"/>
            <a:chExt cx="2851519" cy="6638629"/>
          </a:xfrm>
        </p:grpSpPr>
        <p:sp>
          <p:nvSpPr>
            <p:cNvPr id="39"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0"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1"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4"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7"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8"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64" name="Group 9"/>
          <p:cNvGrpSpPr/>
          <p:nvPr/>
        </p:nvGrpSpPr>
        <p:grpSpPr>
          <a:xfrm>
            <a:off x="27220" y="-788"/>
            <a:ext cx="2356677" cy="6854044"/>
            <a:chOff x="0" y="0"/>
            <a:chExt cx="2356675" cy="6854042"/>
          </a:xfrm>
        </p:grpSpPr>
        <p:sp>
          <p:nvSpPr>
            <p:cNvPr id="52"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3"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4"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5"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6"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7"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8"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9"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60"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61"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62"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63"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65"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66" name="Title Text"/>
          <p:cNvSpPr txBox="1">
            <a:spLocks noGrp="1"/>
          </p:cNvSpPr>
          <p:nvPr>
            <p:ph type="title"/>
          </p:nvPr>
        </p:nvSpPr>
        <p:spPr>
          <a:xfrm>
            <a:off x="2589213" y="2514600"/>
            <a:ext cx="8915401" cy="2262783"/>
          </a:xfrm>
          <a:prstGeom prst="rect">
            <a:avLst/>
          </a:prstGeom>
        </p:spPr>
        <p:txBody>
          <a:bodyPr lIns="45718" tIns="45718" rIns="45718" bIns="45718" anchor="b"/>
          <a:lstStyle>
            <a:lvl1pPr>
              <a:defRPr sz="5400"/>
            </a:lvl1pPr>
          </a:lstStyle>
          <a:p>
            <a:r>
              <a:t>Title Text</a:t>
            </a:r>
          </a:p>
        </p:txBody>
      </p:sp>
      <p:sp>
        <p:nvSpPr>
          <p:cNvPr id="67" name="Body Level One…"/>
          <p:cNvSpPr txBox="1">
            <a:spLocks noGrp="1"/>
          </p:cNvSpPr>
          <p:nvPr>
            <p:ph type="body" sz="quarter" idx="1"/>
          </p:nvPr>
        </p:nvSpPr>
        <p:spPr>
          <a:xfrm>
            <a:off x="2589213" y="4777378"/>
            <a:ext cx="8915401" cy="1126285"/>
          </a:xfrm>
          <a:prstGeom prst="rect">
            <a:avLst/>
          </a:prstGeom>
        </p:spPr>
        <p:txBody>
          <a:bodyPr lIns="45718" tIns="45718" rIns="45718" bIns="45718"/>
          <a:lstStyle>
            <a:lvl1pPr marL="0" indent="0">
              <a:buClrTx/>
              <a:buSzTx/>
              <a:buNone/>
              <a:defRPr>
                <a:solidFill>
                  <a:srgbClr val="595959"/>
                </a:solidFill>
              </a:defRPr>
            </a:lvl1pPr>
            <a:lvl2pPr marL="0" indent="0">
              <a:buClrTx/>
              <a:buSzTx/>
              <a:buNone/>
              <a:defRPr>
                <a:solidFill>
                  <a:srgbClr val="595959"/>
                </a:solidFill>
              </a:defRPr>
            </a:lvl2pPr>
            <a:lvl3pPr marL="0" indent="0">
              <a:buClrTx/>
              <a:buSzTx/>
              <a:buNone/>
              <a:defRPr>
                <a:solidFill>
                  <a:srgbClr val="595959"/>
                </a:solidFill>
              </a:defRPr>
            </a:lvl3pPr>
            <a:lvl4pPr marL="0" indent="0">
              <a:buClrTx/>
              <a:buSzTx/>
              <a:buNone/>
              <a:defRPr>
                <a:solidFill>
                  <a:srgbClr val="595959"/>
                </a:solidFill>
              </a:defRPr>
            </a:lvl4pPr>
            <a:lvl5pPr marL="0" indent="0">
              <a:buClrTx/>
              <a:buSzTx/>
              <a:buNone/>
              <a:defRPr>
                <a:solidFill>
                  <a:srgbClr val="595959"/>
                </a:solidFill>
              </a:defRPr>
            </a:lvl5pPr>
          </a:lstStyle>
          <a:p>
            <a:r>
              <a:t>Body Level One</a:t>
            </a:r>
          </a:p>
          <a:p>
            <a:pPr lvl="1"/>
            <a:r>
              <a:t>Body Level Two</a:t>
            </a:r>
          </a:p>
          <a:p>
            <a:pPr lvl="2"/>
            <a:r>
              <a:t>Body Level Three</a:t>
            </a:r>
          </a:p>
          <a:p>
            <a:pPr lvl="3"/>
            <a:r>
              <a:t>Body Level Four</a:t>
            </a:r>
          </a:p>
          <a:p>
            <a:pPr lvl="4"/>
            <a:r>
              <a:t>Body Level Five</a:t>
            </a:r>
          </a:p>
        </p:txBody>
      </p:sp>
      <p:sp>
        <p:nvSpPr>
          <p:cNvPr id="68" name="Freeform 6"/>
          <p:cNvSpPr/>
          <p:nvPr/>
        </p:nvSpPr>
        <p:spPr>
          <a:xfrm>
            <a:off x="-1" y="4323810"/>
            <a:ext cx="1742309" cy="778591"/>
          </a:xfrm>
          <a:custGeom>
            <a:avLst/>
            <a:gdLst/>
            <a:ahLst/>
            <a:cxnLst>
              <a:cxn ang="0">
                <a:pos x="wd2" y="hd2"/>
              </a:cxn>
              <a:cxn ang="5400000">
                <a:pos x="wd2" y="hd2"/>
              </a:cxn>
              <a:cxn ang="10800000">
                <a:pos x="wd2" y="hd2"/>
              </a:cxn>
              <a:cxn ang="16200000">
                <a:pos x="wd2" y="hd2"/>
              </a:cxn>
            </a:cxnLst>
            <a:rect l="0" t="0" r="r" b="b"/>
            <a:pathLst>
              <a:path w="21571" h="21600" extrusionOk="0">
                <a:moveTo>
                  <a:pt x="16665" y="21600"/>
                </a:moveTo>
                <a:cubicBezTo>
                  <a:pt x="16839" y="21600"/>
                  <a:pt x="16955" y="21470"/>
                  <a:pt x="17013" y="21340"/>
                </a:cubicBezTo>
                <a:cubicBezTo>
                  <a:pt x="17013" y="21210"/>
                  <a:pt x="17071" y="21210"/>
                  <a:pt x="17071" y="21210"/>
                </a:cubicBezTo>
                <a:cubicBezTo>
                  <a:pt x="21484" y="11320"/>
                  <a:pt x="21484" y="11320"/>
                  <a:pt x="21484" y="11320"/>
                </a:cubicBezTo>
                <a:cubicBezTo>
                  <a:pt x="21600" y="11060"/>
                  <a:pt x="21600" y="10540"/>
                  <a:pt x="21484" y="10149"/>
                </a:cubicBezTo>
                <a:cubicBezTo>
                  <a:pt x="17071" y="390"/>
                  <a:pt x="17071" y="390"/>
                  <a:pt x="17071" y="390"/>
                </a:cubicBezTo>
                <a:cubicBezTo>
                  <a:pt x="17071" y="260"/>
                  <a:pt x="17013" y="260"/>
                  <a:pt x="17013" y="260"/>
                </a:cubicBezTo>
                <a:cubicBezTo>
                  <a:pt x="16955" y="130"/>
                  <a:pt x="16839" y="0"/>
                  <a:pt x="16665" y="0"/>
                </a:cubicBezTo>
                <a:cubicBezTo>
                  <a:pt x="0" y="0"/>
                  <a:pt x="0" y="0"/>
                  <a:pt x="0" y="0"/>
                </a:cubicBezTo>
                <a:cubicBezTo>
                  <a:pt x="0" y="21600"/>
                  <a:pt x="0" y="21600"/>
                  <a:pt x="0" y="21600"/>
                </a:cubicBezTo>
                <a:lnTo>
                  <a:pt x="16665" y="21600"/>
                </a:ln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69" name="Slide Number"/>
          <p:cNvSpPr txBox="1">
            <a:spLocks noGrp="1"/>
          </p:cNvSpPr>
          <p:nvPr>
            <p:ph type="sldNum" sz="quarter" idx="2"/>
          </p:nvPr>
        </p:nvSpPr>
        <p:spPr>
          <a:xfrm>
            <a:off x="925908" y="4513983"/>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Quote with Caption">
    <p:spTree>
      <p:nvGrpSpPr>
        <p:cNvPr id="1" name=""/>
        <p:cNvGrpSpPr/>
        <p:nvPr/>
      </p:nvGrpSpPr>
      <p:grpSpPr>
        <a:xfrm>
          <a:off x="0" y="0"/>
          <a:ext cx="0" cy="0"/>
          <a:chOff x="0" y="0"/>
          <a:chExt cx="0" cy="0"/>
        </a:xfrm>
      </p:grpSpPr>
      <p:grpSp>
        <p:nvGrpSpPr>
          <p:cNvPr id="386" name="Group 22"/>
          <p:cNvGrpSpPr/>
          <p:nvPr/>
        </p:nvGrpSpPr>
        <p:grpSpPr>
          <a:xfrm>
            <a:off x="-1" y="228600"/>
            <a:ext cx="2851521" cy="6638630"/>
            <a:chOff x="-1" y="0"/>
            <a:chExt cx="2851519" cy="6638629"/>
          </a:xfrm>
        </p:grpSpPr>
        <p:sp>
          <p:nvSpPr>
            <p:cNvPr id="374"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75"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76"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77"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78"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79"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0"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1"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2"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3"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4"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5"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399" name="Group 9"/>
          <p:cNvGrpSpPr/>
          <p:nvPr/>
        </p:nvGrpSpPr>
        <p:grpSpPr>
          <a:xfrm>
            <a:off x="27220" y="-788"/>
            <a:ext cx="2356677" cy="6854044"/>
            <a:chOff x="0" y="0"/>
            <a:chExt cx="2356675" cy="6854042"/>
          </a:xfrm>
        </p:grpSpPr>
        <p:sp>
          <p:nvSpPr>
            <p:cNvPr id="387"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8"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89"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0"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1"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2"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3"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4"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5"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6"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7"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98"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400"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401" name="Title Text"/>
          <p:cNvSpPr txBox="1">
            <a:spLocks noGrp="1"/>
          </p:cNvSpPr>
          <p:nvPr>
            <p:ph type="title"/>
          </p:nvPr>
        </p:nvSpPr>
        <p:spPr>
          <a:xfrm>
            <a:off x="2849947" y="609600"/>
            <a:ext cx="8393929" cy="2895600"/>
          </a:xfrm>
          <a:prstGeom prst="rect">
            <a:avLst/>
          </a:prstGeom>
        </p:spPr>
        <p:txBody>
          <a:bodyPr lIns="45718" tIns="45718" rIns="45718" bIns="45718" anchor="ctr"/>
          <a:lstStyle>
            <a:lvl1pPr>
              <a:defRPr sz="4800"/>
            </a:lvl1pPr>
          </a:lstStyle>
          <a:p>
            <a:r>
              <a:t>Title Text</a:t>
            </a:r>
          </a:p>
        </p:txBody>
      </p:sp>
      <p:sp>
        <p:nvSpPr>
          <p:cNvPr id="402" name="Body Level One…"/>
          <p:cNvSpPr txBox="1">
            <a:spLocks noGrp="1"/>
          </p:cNvSpPr>
          <p:nvPr>
            <p:ph type="body" sz="quarter" idx="1"/>
          </p:nvPr>
        </p:nvSpPr>
        <p:spPr>
          <a:xfrm>
            <a:off x="3275012" y="3505200"/>
            <a:ext cx="7536555" cy="381000"/>
          </a:xfrm>
          <a:prstGeom prst="rect">
            <a:avLst/>
          </a:prstGeom>
        </p:spPr>
        <p:txBody>
          <a:bodyPr lIns="45718" tIns="45718" rIns="45718" bIns="45718" anchor="ctr"/>
          <a:lstStyle>
            <a:lvl1pPr marL="0" indent="0">
              <a:buClrTx/>
              <a:buSzTx/>
              <a:buNone/>
              <a:defRPr sz="1600">
                <a:solidFill>
                  <a:srgbClr val="808080"/>
                </a:solidFill>
              </a:defRPr>
            </a:lvl1pPr>
            <a:lvl2pPr marL="0" indent="0">
              <a:buClrTx/>
              <a:buSzTx/>
              <a:buNone/>
              <a:defRPr sz="1600">
                <a:solidFill>
                  <a:srgbClr val="808080"/>
                </a:solidFill>
              </a:defRPr>
            </a:lvl2pPr>
            <a:lvl3pPr marL="0" indent="0">
              <a:buClrTx/>
              <a:buSzTx/>
              <a:buNone/>
              <a:defRPr sz="1600">
                <a:solidFill>
                  <a:srgbClr val="808080"/>
                </a:solidFill>
              </a:defRPr>
            </a:lvl3pPr>
            <a:lvl4pPr marL="0" indent="0">
              <a:buClrTx/>
              <a:buSzTx/>
              <a:buNone/>
              <a:defRPr sz="1600">
                <a:solidFill>
                  <a:srgbClr val="808080"/>
                </a:solidFill>
              </a:defRPr>
            </a:lvl4pPr>
            <a:lvl5pPr marL="0" indent="0">
              <a:buClrTx/>
              <a:buSzTx/>
              <a:buNone/>
              <a:defRPr sz="1600">
                <a:solidFill>
                  <a:srgbClr val="808080"/>
                </a:solidFill>
              </a:defRPr>
            </a:lvl5pPr>
          </a:lstStyle>
          <a:p>
            <a:r>
              <a:t>Body Level One</a:t>
            </a:r>
          </a:p>
          <a:p>
            <a:pPr lvl="1"/>
            <a:r>
              <a:t>Body Level Two</a:t>
            </a:r>
          </a:p>
          <a:p>
            <a:pPr lvl="2"/>
            <a:r>
              <a:t>Body Level Three</a:t>
            </a:r>
          </a:p>
          <a:p>
            <a:pPr lvl="3"/>
            <a:r>
              <a:t>Body Level Four</a:t>
            </a:r>
          </a:p>
          <a:p>
            <a:pPr lvl="4"/>
            <a:r>
              <a:t>Body Level Five</a:t>
            </a:r>
          </a:p>
        </p:txBody>
      </p:sp>
      <p:sp>
        <p:nvSpPr>
          <p:cNvPr id="403" name="Text Placeholder 2"/>
          <p:cNvSpPr>
            <a:spLocks noGrp="1"/>
          </p:cNvSpPr>
          <p:nvPr>
            <p:ph type="body" sz="quarter" idx="21"/>
          </p:nvPr>
        </p:nvSpPr>
        <p:spPr>
          <a:xfrm>
            <a:off x="2589210" y="4354045"/>
            <a:ext cx="8915401" cy="1555866"/>
          </a:xfrm>
          <a:prstGeom prst="rect">
            <a:avLst/>
          </a:prstGeom>
        </p:spPr>
        <p:txBody>
          <a:bodyPr lIns="45718" tIns="45718" rIns="45718" bIns="45718" anchor="ctr"/>
          <a:lstStyle/>
          <a:p>
            <a:endParaRPr/>
          </a:p>
        </p:txBody>
      </p:sp>
      <p:sp>
        <p:nvSpPr>
          <p:cNvPr id="404" name="Freeform 11"/>
          <p:cNvSpPr/>
          <p:nvPr/>
        </p:nvSpPr>
        <p:spPr>
          <a:xfrm flipV="1">
            <a:off x="-4190" y="31781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405" name="TextBox 13"/>
          <p:cNvSpPr txBox="1"/>
          <p:nvPr/>
        </p:nvSpPr>
        <p:spPr>
          <a:xfrm>
            <a:off x="2513371" y="327093"/>
            <a:ext cx="518162" cy="1226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8000">
                <a:solidFill>
                  <a:schemeClr val="accent1"/>
                </a:solidFill>
                <a:latin typeface="Arial"/>
                <a:ea typeface="Arial"/>
                <a:cs typeface="Arial"/>
                <a:sym typeface="Arial"/>
              </a:defRPr>
            </a:lvl1pPr>
          </a:lstStyle>
          <a:p>
            <a:r>
              <a:t>“</a:t>
            </a:r>
          </a:p>
        </p:txBody>
      </p:sp>
      <p:sp>
        <p:nvSpPr>
          <p:cNvPr id="406" name="TextBox 14"/>
          <p:cNvSpPr txBox="1"/>
          <p:nvPr/>
        </p:nvSpPr>
        <p:spPr>
          <a:xfrm>
            <a:off x="11160570" y="2584393"/>
            <a:ext cx="518162" cy="1226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8000">
                <a:solidFill>
                  <a:schemeClr val="accent1"/>
                </a:solidFill>
                <a:latin typeface="Arial"/>
                <a:ea typeface="Arial"/>
                <a:cs typeface="Arial"/>
                <a:sym typeface="Arial"/>
              </a:defRPr>
            </a:lvl1pPr>
          </a:lstStyle>
          <a:p>
            <a:r>
              <a:t>”</a:t>
            </a:r>
          </a:p>
        </p:txBody>
      </p:sp>
      <p:sp>
        <p:nvSpPr>
          <p:cNvPr id="407" name="Slide Number"/>
          <p:cNvSpPr txBox="1">
            <a:spLocks noGrp="1"/>
          </p:cNvSpPr>
          <p:nvPr>
            <p:ph type="sldNum" sz="quarter" idx="2"/>
          </p:nvPr>
        </p:nvSpPr>
        <p:spPr>
          <a:xfrm>
            <a:off x="925908" y="3228582"/>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Name Card">
    <p:spTree>
      <p:nvGrpSpPr>
        <p:cNvPr id="1" name=""/>
        <p:cNvGrpSpPr/>
        <p:nvPr/>
      </p:nvGrpSpPr>
      <p:grpSpPr>
        <a:xfrm>
          <a:off x="0" y="0"/>
          <a:ext cx="0" cy="0"/>
          <a:chOff x="0" y="0"/>
          <a:chExt cx="0" cy="0"/>
        </a:xfrm>
      </p:grpSpPr>
      <p:grpSp>
        <p:nvGrpSpPr>
          <p:cNvPr id="426" name="Group 22"/>
          <p:cNvGrpSpPr/>
          <p:nvPr/>
        </p:nvGrpSpPr>
        <p:grpSpPr>
          <a:xfrm>
            <a:off x="-1" y="228600"/>
            <a:ext cx="2851521" cy="6638630"/>
            <a:chOff x="-1" y="0"/>
            <a:chExt cx="2851519" cy="6638629"/>
          </a:xfrm>
        </p:grpSpPr>
        <p:sp>
          <p:nvSpPr>
            <p:cNvPr id="414"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15"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16"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17"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18"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19"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0"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1"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2"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3"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4"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5"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439" name="Group 9"/>
          <p:cNvGrpSpPr/>
          <p:nvPr/>
        </p:nvGrpSpPr>
        <p:grpSpPr>
          <a:xfrm>
            <a:off x="27220" y="-788"/>
            <a:ext cx="2356677" cy="6854044"/>
            <a:chOff x="0" y="0"/>
            <a:chExt cx="2356675" cy="6854042"/>
          </a:xfrm>
        </p:grpSpPr>
        <p:sp>
          <p:nvSpPr>
            <p:cNvPr id="427"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8"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29"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0"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1"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2"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3"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4"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5"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6"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7"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38"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440"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441" name="Title Text"/>
          <p:cNvSpPr txBox="1">
            <a:spLocks noGrp="1"/>
          </p:cNvSpPr>
          <p:nvPr>
            <p:ph type="title"/>
          </p:nvPr>
        </p:nvSpPr>
        <p:spPr>
          <a:xfrm>
            <a:off x="2589213" y="2438400"/>
            <a:ext cx="8915401" cy="2724845"/>
          </a:xfrm>
          <a:prstGeom prst="rect">
            <a:avLst/>
          </a:prstGeom>
        </p:spPr>
        <p:txBody>
          <a:bodyPr lIns="45718" tIns="45718" rIns="45718" bIns="45718" anchor="b"/>
          <a:lstStyle>
            <a:lvl1pPr>
              <a:defRPr sz="4800"/>
            </a:lvl1pPr>
          </a:lstStyle>
          <a:p>
            <a:r>
              <a:t>Title Text</a:t>
            </a:r>
          </a:p>
        </p:txBody>
      </p:sp>
      <p:sp>
        <p:nvSpPr>
          <p:cNvPr id="442" name="Body Level One…"/>
          <p:cNvSpPr txBox="1">
            <a:spLocks noGrp="1"/>
          </p:cNvSpPr>
          <p:nvPr>
            <p:ph type="body" sz="quarter" idx="1"/>
          </p:nvPr>
        </p:nvSpPr>
        <p:spPr>
          <a:xfrm>
            <a:off x="2589213" y="5181600"/>
            <a:ext cx="8915401" cy="729622"/>
          </a:xfrm>
          <a:prstGeom prst="rect">
            <a:avLst/>
          </a:prstGeom>
        </p:spPr>
        <p:txBody>
          <a:bodyPr lIns="45718" tIns="45718" rIns="45718" bIns="45718"/>
          <a:lstStyle>
            <a:lvl1pPr marL="0" indent="0">
              <a:buClrTx/>
              <a:buSzTx/>
              <a:buNone/>
              <a:defRPr>
                <a:solidFill>
                  <a:srgbClr val="595959"/>
                </a:solidFill>
              </a:defRPr>
            </a:lvl1pPr>
            <a:lvl2pPr marL="778668" indent="-321468">
              <a:buClrTx/>
              <a:defRPr>
                <a:solidFill>
                  <a:srgbClr val="595959"/>
                </a:solidFill>
              </a:defRPr>
            </a:lvl2pPr>
            <a:lvl3pPr marL="1208314" indent="-293914">
              <a:buClrTx/>
              <a:defRPr>
                <a:solidFill>
                  <a:srgbClr val="595959"/>
                </a:solidFill>
              </a:defRPr>
            </a:lvl3pPr>
            <a:lvl4pPr>
              <a:buClrTx/>
              <a:defRPr>
                <a:solidFill>
                  <a:srgbClr val="595959"/>
                </a:solidFill>
              </a:defRPr>
            </a:lvl4pPr>
            <a:lvl5pPr>
              <a:buClrTx/>
              <a:defRPr>
                <a:solidFill>
                  <a:srgbClr val="595959"/>
                </a:solidFill>
              </a:defRPr>
            </a:lvl5pPr>
          </a:lstStyle>
          <a:p>
            <a:r>
              <a:t>Body Level One</a:t>
            </a:r>
          </a:p>
          <a:p>
            <a:pPr lvl="1"/>
            <a:r>
              <a:t>Body Level Two</a:t>
            </a:r>
          </a:p>
          <a:p>
            <a:pPr lvl="2"/>
            <a:r>
              <a:t>Body Level Three</a:t>
            </a:r>
          </a:p>
          <a:p>
            <a:pPr lvl="3"/>
            <a:r>
              <a:t>Body Level Four</a:t>
            </a:r>
          </a:p>
          <a:p>
            <a:pPr lvl="4"/>
            <a:r>
              <a:t>Body Level Five</a:t>
            </a:r>
          </a:p>
        </p:txBody>
      </p:sp>
      <p:sp>
        <p:nvSpPr>
          <p:cNvPr id="443" name="Freeform 11"/>
          <p:cNvSpPr/>
          <p:nvPr/>
        </p:nvSpPr>
        <p:spPr>
          <a:xfrm flipV="1">
            <a:off x="-4190" y="491172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444" name="Slide Number"/>
          <p:cNvSpPr txBox="1">
            <a:spLocks noGrp="1"/>
          </p:cNvSpPr>
          <p:nvPr>
            <p:ph type="sldNum" sz="quarter" idx="2"/>
          </p:nvPr>
        </p:nvSpPr>
        <p:spPr>
          <a:xfrm>
            <a:off x="925908" y="4967530"/>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Quote Name Card">
    <p:spTree>
      <p:nvGrpSpPr>
        <p:cNvPr id="1" name=""/>
        <p:cNvGrpSpPr/>
        <p:nvPr/>
      </p:nvGrpSpPr>
      <p:grpSpPr>
        <a:xfrm>
          <a:off x="0" y="0"/>
          <a:ext cx="0" cy="0"/>
          <a:chOff x="0" y="0"/>
          <a:chExt cx="0" cy="0"/>
        </a:xfrm>
      </p:grpSpPr>
      <p:grpSp>
        <p:nvGrpSpPr>
          <p:cNvPr id="463" name="Group 22"/>
          <p:cNvGrpSpPr/>
          <p:nvPr/>
        </p:nvGrpSpPr>
        <p:grpSpPr>
          <a:xfrm>
            <a:off x="-1" y="228600"/>
            <a:ext cx="2851521" cy="6638630"/>
            <a:chOff x="-1" y="0"/>
            <a:chExt cx="2851519" cy="6638629"/>
          </a:xfrm>
        </p:grpSpPr>
        <p:sp>
          <p:nvSpPr>
            <p:cNvPr id="451"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2"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3"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4"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5"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6"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7"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8"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59"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0"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1"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2"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476" name="Group 9"/>
          <p:cNvGrpSpPr/>
          <p:nvPr/>
        </p:nvGrpSpPr>
        <p:grpSpPr>
          <a:xfrm>
            <a:off x="27220" y="-788"/>
            <a:ext cx="2356677" cy="6854044"/>
            <a:chOff x="0" y="0"/>
            <a:chExt cx="2356675" cy="6854042"/>
          </a:xfrm>
        </p:grpSpPr>
        <p:sp>
          <p:nvSpPr>
            <p:cNvPr id="464"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5"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6"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7"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8"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69"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70"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71"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72"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73"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74"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75"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477"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478" name="Title Text"/>
          <p:cNvSpPr txBox="1">
            <a:spLocks noGrp="1"/>
          </p:cNvSpPr>
          <p:nvPr>
            <p:ph type="title"/>
          </p:nvPr>
        </p:nvSpPr>
        <p:spPr>
          <a:xfrm>
            <a:off x="2849947" y="609600"/>
            <a:ext cx="8393929" cy="2895600"/>
          </a:xfrm>
          <a:prstGeom prst="rect">
            <a:avLst/>
          </a:prstGeom>
        </p:spPr>
        <p:txBody>
          <a:bodyPr lIns="45718" tIns="45718" rIns="45718" bIns="45718" anchor="ctr"/>
          <a:lstStyle>
            <a:lvl1pPr>
              <a:defRPr sz="4800"/>
            </a:lvl1pPr>
          </a:lstStyle>
          <a:p>
            <a:r>
              <a:t>Title Text</a:t>
            </a:r>
          </a:p>
        </p:txBody>
      </p:sp>
      <p:sp>
        <p:nvSpPr>
          <p:cNvPr id="479" name="Body Level One…"/>
          <p:cNvSpPr txBox="1">
            <a:spLocks noGrp="1"/>
          </p:cNvSpPr>
          <p:nvPr>
            <p:ph type="body" sz="quarter" idx="1"/>
          </p:nvPr>
        </p:nvSpPr>
        <p:spPr>
          <a:xfrm>
            <a:off x="2589210" y="4343400"/>
            <a:ext cx="8915402" cy="838200"/>
          </a:xfrm>
          <a:prstGeom prst="rect">
            <a:avLst/>
          </a:prstGeom>
        </p:spPr>
        <p:txBody>
          <a:bodyPr lIns="45718" tIns="45718" rIns="45718" bIns="45718" anchor="b"/>
          <a:lstStyle>
            <a:lvl1pPr marL="0" indent="0">
              <a:buClrTx/>
              <a:buSzTx/>
              <a:buNone/>
              <a:defRPr sz="2400">
                <a:solidFill>
                  <a:schemeClr val="accent1"/>
                </a:solidFill>
              </a:defRPr>
            </a:lvl1pPr>
            <a:lvl2pPr marL="0" indent="0">
              <a:buClrTx/>
              <a:buSzTx/>
              <a:buNone/>
              <a:defRPr sz="2400">
                <a:solidFill>
                  <a:schemeClr val="accent1"/>
                </a:solidFill>
              </a:defRPr>
            </a:lvl2pPr>
            <a:lvl3pPr marL="0" indent="0">
              <a:buClrTx/>
              <a:buSzTx/>
              <a:buNone/>
              <a:defRPr sz="2400">
                <a:solidFill>
                  <a:schemeClr val="accent1"/>
                </a:solidFill>
              </a:defRPr>
            </a:lvl3pPr>
            <a:lvl4pPr marL="0" indent="0">
              <a:buClrTx/>
              <a:buSzTx/>
              <a:buNone/>
              <a:defRPr sz="2400">
                <a:solidFill>
                  <a:schemeClr val="accent1"/>
                </a:solidFill>
              </a:defRPr>
            </a:lvl4pPr>
            <a:lvl5pPr marL="0" indent="0">
              <a:buClrTx/>
              <a:buSzTx/>
              <a:buNone/>
              <a:defRPr sz="2400">
                <a:solidFill>
                  <a:schemeClr val="accent1"/>
                </a:solidFill>
              </a:defRPr>
            </a:lvl5pPr>
          </a:lstStyle>
          <a:p>
            <a:r>
              <a:t>Body Level One</a:t>
            </a:r>
          </a:p>
          <a:p>
            <a:pPr lvl="1"/>
            <a:r>
              <a:t>Body Level Two</a:t>
            </a:r>
          </a:p>
          <a:p>
            <a:pPr lvl="2"/>
            <a:r>
              <a:t>Body Level Three</a:t>
            </a:r>
          </a:p>
          <a:p>
            <a:pPr lvl="3"/>
            <a:r>
              <a:t>Body Level Four</a:t>
            </a:r>
          </a:p>
          <a:p>
            <a:pPr lvl="4"/>
            <a:r>
              <a:t>Body Level Five</a:t>
            </a:r>
          </a:p>
        </p:txBody>
      </p:sp>
      <p:sp>
        <p:nvSpPr>
          <p:cNvPr id="480" name="Text Placeholder 3"/>
          <p:cNvSpPr>
            <a:spLocks noGrp="1"/>
          </p:cNvSpPr>
          <p:nvPr>
            <p:ph type="body" sz="quarter" idx="21"/>
          </p:nvPr>
        </p:nvSpPr>
        <p:spPr>
          <a:xfrm>
            <a:off x="2589213" y="5181600"/>
            <a:ext cx="8915402" cy="729624"/>
          </a:xfrm>
          <a:prstGeom prst="rect">
            <a:avLst/>
          </a:prstGeom>
        </p:spPr>
        <p:txBody>
          <a:bodyPr lIns="45718" tIns="45718" rIns="45718" bIns="45718"/>
          <a:lstStyle/>
          <a:p>
            <a:endParaRPr/>
          </a:p>
        </p:txBody>
      </p:sp>
      <p:sp>
        <p:nvSpPr>
          <p:cNvPr id="481" name="Freeform 11"/>
          <p:cNvSpPr/>
          <p:nvPr/>
        </p:nvSpPr>
        <p:spPr>
          <a:xfrm flipV="1">
            <a:off x="-4190" y="491172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482" name="TextBox 16"/>
          <p:cNvSpPr txBox="1"/>
          <p:nvPr/>
        </p:nvSpPr>
        <p:spPr>
          <a:xfrm>
            <a:off x="2513371" y="327093"/>
            <a:ext cx="518162" cy="1226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8000">
                <a:solidFill>
                  <a:schemeClr val="accent1"/>
                </a:solidFill>
                <a:latin typeface="Arial"/>
                <a:ea typeface="Arial"/>
                <a:cs typeface="Arial"/>
                <a:sym typeface="Arial"/>
              </a:defRPr>
            </a:lvl1pPr>
          </a:lstStyle>
          <a:p>
            <a:r>
              <a:t>“</a:t>
            </a:r>
          </a:p>
        </p:txBody>
      </p:sp>
      <p:sp>
        <p:nvSpPr>
          <p:cNvPr id="483" name="TextBox 17"/>
          <p:cNvSpPr txBox="1"/>
          <p:nvPr/>
        </p:nvSpPr>
        <p:spPr>
          <a:xfrm>
            <a:off x="11160570" y="2584393"/>
            <a:ext cx="518162" cy="1226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8000">
                <a:solidFill>
                  <a:schemeClr val="accent1"/>
                </a:solidFill>
                <a:latin typeface="Arial"/>
                <a:ea typeface="Arial"/>
                <a:cs typeface="Arial"/>
                <a:sym typeface="Arial"/>
              </a:defRPr>
            </a:lvl1pPr>
          </a:lstStyle>
          <a:p>
            <a:r>
              <a:t>”</a:t>
            </a:r>
          </a:p>
        </p:txBody>
      </p:sp>
      <p:sp>
        <p:nvSpPr>
          <p:cNvPr id="484" name="Slide Number"/>
          <p:cNvSpPr txBox="1">
            <a:spLocks noGrp="1"/>
          </p:cNvSpPr>
          <p:nvPr>
            <p:ph type="sldNum" sz="quarter" idx="2"/>
          </p:nvPr>
        </p:nvSpPr>
        <p:spPr>
          <a:xfrm>
            <a:off x="925908" y="4967530"/>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rue or False">
    <p:spTree>
      <p:nvGrpSpPr>
        <p:cNvPr id="1" name=""/>
        <p:cNvGrpSpPr/>
        <p:nvPr/>
      </p:nvGrpSpPr>
      <p:grpSpPr>
        <a:xfrm>
          <a:off x="0" y="0"/>
          <a:ext cx="0" cy="0"/>
          <a:chOff x="0" y="0"/>
          <a:chExt cx="0" cy="0"/>
        </a:xfrm>
      </p:grpSpPr>
      <p:grpSp>
        <p:nvGrpSpPr>
          <p:cNvPr id="503" name="Group 22"/>
          <p:cNvGrpSpPr/>
          <p:nvPr/>
        </p:nvGrpSpPr>
        <p:grpSpPr>
          <a:xfrm>
            <a:off x="-1" y="228600"/>
            <a:ext cx="2851521" cy="6638630"/>
            <a:chOff x="-1" y="0"/>
            <a:chExt cx="2851519" cy="6638629"/>
          </a:xfrm>
        </p:grpSpPr>
        <p:sp>
          <p:nvSpPr>
            <p:cNvPr id="491"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2"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3"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4"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5"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6"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7"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8"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499"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0"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1"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2"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516" name="Group 9"/>
          <p:cNvGrpSpPr/>
          <p:nvPr/>
        </p:nvGrpSpPr>
        <p:grpSpPr>
          <a:xfrm>
            <a:off x="27220" y="-788"/>
            <a:ext cx="2356677" cy="6854044"/>
            <a:chOff x="0" y="0"/>
            <a:chExt cx="2356675" cy="6854042"/>
          </a:xfrm>
        </p:grpSpPr>
        <p:sp>
          <p:nvSpPr>
            <p:cNvPr id="504"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5"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6"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7"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8"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09"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10"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11"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12"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13"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14"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515"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517"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518" name="Title Text"/>
          <p:cNvSpPr txBox="1">
            <a:spLocks noGrp="1"/>
          </p:cNvSpPr>
          <p:nvPr>
            <p:ph type="title"/>
          </p:nvPr>
        </p:nvSpPr>
        <p:spPr>
          <a:xfrm>
            <a:off x="2589210" y="627407"/>
            <a:ext cx="8915402" cy="2880020"/>
          </a:xfrm>
          <a:prstGeom prst="rect">
            <a:avLst/>
          </a:prstGeom>
        </p:spPr>
        <p:txBody>
          <a:bodyPr lIns="45718" tIns="45718" rIns="45718" bIns="45718" anchor="ctr"/>
          <a:lstStyle>
            <a:lvl1pPr>
              <a:defRPr sz="4800"/>
            </a:lvl1pPr>
          </a:lstStyle>
          <a:p>
            <a:r>
              <a:t>Title Text</a:t>
            </a:r>
          </a:p>
        </p:txBody>
      </p:sp>
      <p:sp>
        <p:nvSpPr>
          <p:cNvPr id="519" name="Body Level One…"/>
          <p:cNvSpPr txBox="1">
            <a:spLocks noGrp="1"/>
          </p:cNvSpPr>
          <p:nvPr>
            <p:ph type="body" sz="quarter" idx="1"/>
          </p:nvPr>
        </p:nvSpPr>
        <p:spPr>
          <a:xfrm>
            <a:off x="2589210" y="4343400"/>
            <a:ext cx="8915402" cy="838200"/>
          </a:xfrm>
          <a:prstGeom prst="rect">
            <a:avLst/>
          </a:prstGeom>
        </p:spPr>
        <p:txBody>
          <a:bodyPr lIns="45718" tIns="45718" rIns="45718" bIns="45718" anchor="b"/>
          <a:lstStyle>
            <a:lvl1pPr marL="0" indent="0">
              <a:buClrTx/>
              <a:buSzTx/>
              <a:buNone/>
              <a:defRPr sz="2400">
                <a:solidFill>
                  <a:schemeClr val="accent1"/>
                </a:solidFill>
              </a:defRPr>
            </a:lvl1pPr>
            <a:lvl2pPr marL="0" indent="0">
              <a:buClrTx/>
              <a:buSzTx/>
              <a:buNone/>
              <a:defRPr sz="2400">
                <a:solidFill>
                  <a:schemeClr val="accent1"/>
                </a:solidFill>
              </a:defRPr>
            </a:lvl2pPr>
            <a:lvl3pPr marL="0" indent="0">
              <a:buClrTx/>
              <a:buSzTx/>
              <a:buNone/>
              <a:defRPr sz="2400">
                <a:solidFill>
                  <a:schemeClr val="accent1"/>
                </a:solidFill>
              </a:defRPr>
            </a:lvl3pPr>
            <a:lvl4pPr marL="0" indent="0">
              <a:buClrTx/>
              <a:buSzTx/>
              <a:buNone/>
              <a:defRPr sz="2400">
                <a:solidFill>
                  <a:schemeClr val="accent1"/>
                </a:solidFill>
              </a:defRPr>
            </a:lvl4pPr>
            <a:lvl5pPr marL="0" indent="0">
              <a:buClrTx/>
              <a:buSzTx/>
              <a:buNone/>
              <a:defRPr sz="2400">
                <a:solidFill>
                  <a:schemeClr val="accent1"/>
                </a:solidFill>
              </a:defRPr>
            </a:lvl5pPr>
          </a:lstStyle>
          <a:p>
            <a:r>
              <a:t>Body Level One</a:t>
            </a:r>
          </a:p>
          <a:p>
            <a:pPr lvl="1"/>
            <a:r>
              <a:t>Body Level Two</a:t>
            </a:r>
          </a:p>
          <a:p>
            <a:pPr lvl="2"/>
            <a:r>
              <a:t>Body Level Three</a:t>
            </a:r>
          </a:p>
          <a:p>
            <a:pPr lvl="3"/>
            <a:r>
              <a:t>Body Level Four</a:t>
            </a:r>
          </a:p>
          <a:p>
            <a:pPr lvl="4"/>
            <a:r>
              <a:t>Body Level Five</a:t>
            </a:r>
          </a:p>
        </p:txBody>
      </p:sp>
      <p:sp>
        <p:nvSpPr>
          <p:cNvPr id="520" name="Text Placeholder 3"/>
          <p:cNvSpPr>
            <a:spLocks noGrp="1"/>
          </p:cNvSpPr>
          <p:nvPr>
            <p:ph type="body" sz="quarter" idx="21"/>
          </p:nvPr>
        </p:nvSpPr>
        <p:spPr>
          <a:xfrm>
            <a:off x="2589213" y="5181600"/>
            <a:ext cx="8915402" cy="729624"/>
          </a:xfrm>
          <a:prstGeom prst="rect">
            <a:avLst/>
          </a:prstGeom>
        </p:spPr>
        <p:txBody>
          <a:bodyPr lIns="45718" tIns="45718" rIns="45718" bIns="45718"/>
          <a:lstStyle/>
          <a:p>
            <a:endParaRPr/>
          </a:p>
        </p:txBody>
      </p:sp>
      <p:sp>
        <p:nvSpPr>
          <p:cNvPr id="521" name="Freeform 11"/>
          <p:cNvSpPr/>
          <p:nvPr/>
        </p:nvSpPr>
        <p:spPr>
          <a:xfrm flipV="1">
            <a:off x="-4190" y="491172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522" name="Slide Number"/>
          <p:cNvSpPr txBox="1">
            <a:spLocks noGrp="1"/>
          </p:cNvSpPr>
          <p:nvPr>
            <p:ph type="sldNum" sz="quarter" idx="2"/>
          </p:nvPr>
        </p:nvSpPr>
        <p:spPr>
          <a:xfrm>
            <a:off x="925908" y="4967530"/>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52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grpSp>
        <p:nvGrpSpPr>
          <p:cNvPr id="88" name="Group 22"/>
          <p:cNvGrpSpPr/>
          <p:nvPr/>
        </p:nvGrpSpPr>
        <p:grpSpPr>
          <a:xfrm>
            <a:off x="-1" y="228600"/>
            <a:ext cx="2851521" cy="6638630"/>
            <a:chOff x="-1" y="0"/>
            <a:chExt cx="2851519" cy="6638629"/>
          </a:xfrm>
        </p:grpSpPr>
        <p:sp>
          <p:nvSpPr>
            <p:cNvPr id="76"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77"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78"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79"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0"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1"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2"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3"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4"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5"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6"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87"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101" name="Group 9"/>
          <p:cNvGrpSpPr/>
          <p:nvPr/>
        </p:nvGrpSpPr>
        <p:grpSpPr>
          <a:xfrm>
            <a:off x="27220" y="-788"/>
            <a:ext cx="2356677" cy="6854044"/>
            <a:chOff x="0" y="0"/>
            <a:chExt cx="2356675" cy="6854042"/>
          </a:xfrm>
        </p:grpSpPr>
        <p:sp>
          <p:nvSpPr>
            <p:cNvPr id="89"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0"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1"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2"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3"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4"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5"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6"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7"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8"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99"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00"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102"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103" name="Freeform 11"/>
          <p:cNvSpPr/>
          <p:nvPr/>
        </p:nvSpPr>
        <p:spPr>
          <a:xfrm flipV="1">
            <a:off x="-4190" y="7143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104" name="Title Text"/>
          <p:cNvSpPr txBox="1">
            <a:spLocks noGrp="1"/>
          </p:cNvSpPr>
          <p:nvPr>
            <p:ph type="title"/>
          </p:nvPr>
        </p:nvSpPr>
        <p:spPr>
          <a:xfrm>
            <a:off x="2592925" y="624110"/>
            <a:ext cx="8911688" cy="1280892"/>
          </a:xfrm>
          <a:prstGeom prst="rect">
            <a:avLst/>
          </a:prstGeom>
        </p:spPr>
        <p:txBody>
          <a:bodyPr lIns="45718" tIns="45718" rIns="45718" bIns="45718"/>
          <a:lstStyle/>
          <a:p>
            <a:r>
              <a:t>Title Text</a:t>
            </a:r>
          </a:p>
        </p:txBody>
      </p:sp>
      <p:sp>
        <p:nvSpPr>
          <p:cNvPr id="105" name="Body Level One…"/>
          <p:cNvSpPr txBox="1">
            <a:spLocks noGrp="1"/>
          </p:cNvSpPr>
          <p:nvPr>
            <p:ph type="body" idx="1"/>
          </p:nvPr>
        </p:nvSpPr>
        <p:spPr>
          <a:xfrm>
            <a:off x="2589210" y="2133600"/>
            <a:ext cx="8915402" cy="3777623"/>
          </a:xfrm>
          <a:prstGeom prst="rect">
            <a:avLst/>
          </a:prstGeom>
        </p:spPr>
        <p:txBody>
          <a:bodyPr lIns="45718" tIns="45718" rIns="45718" bIns="45718"/>
          <a:lstStyle>
            <a:lvl2pPr marL="778668" indent="-321468"/>
            <a:lvl3pPr marL="1208314" indent="-293914"/>
          </a:lstStyle>
          <a:p>
            <a:r>
              <a:t>Body Level One</a:t>
            </a:r>
          </a:p>
          <a:p>
            <a:pPr lvl="1"/>
            <a:r>
              <a:t>Body Level Two</a:t>
            </a:r>
          </a:p>
          <a:p>
            <a:pPr lvl="2"/>
            <a:r>
              <a:t>Body Level Three</a:t>
            </a:r>
          </a:p>
          <a:p>
            <a:pPr lvl="3"/>
            <a:r>
              <a:t>Body Level Four</a:t>
            </a:r>
          </a:p>
          <a:p>
            <a:pPr lvl="4"/>
            <a:r>
              <a:t>Body Level Five</a:t>
            </a:r>
          </a:p>
        </p:txBody>
      </p:sp>
      <p:sp>
        <p:nvSpPr>
          <p:cNvPr id="106" name="Slide Number"/>
          <p:cNvSpPr txBox="1">
            <a:spLocks noGrp="1"/>
          </p:cNvSpPr>
          <p:nvPr>
            <p:ph type="sldNum" sz="quarter" idx="2"/>
          </p:nvPr>
        </p:nvSpPr>
        <p:spPr>
          <a:xfrm>
            <a:off x="925908" y="772225"/>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grpSp>
        <p:nvGrpSpPr>
          <p:cNvPr id="125" name="Group 22"/>
          <p:cNvGrpSpPr/>
          <p:nvPr/>
        </p:nvGrpSpPr>
        <p:grpSpPr>
          <a:xfrm>
            <a:off x="-1" y="228600"/>
            <a:ext cx="2851521" cy="6638630"/>
            <a:chOff x="-1" y="0"/>
            <a:chExt cx="2851519" cy="6638629"/>
          </a:xfrm>
        </p:grpSpPr>
        <p:sp>
          <p:nvSpPr>
            <p:cNvPr id="113"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14"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15"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16"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17"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18"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19"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0"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1"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2"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3"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4"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138" name="Group 9"/>
          <p:cNvGrpSpPr/>
          <p:nvPr/>
        </p:nvGrpSpPr>
        <p:grpSpPr>
          <a:xfrm>
            <a:off x="27220" y="-788"/>
            <a:ext cx="2356677" cy="6854044"/>
            <a:chOff x="0" y="0"/>
            <a:chExt cx="2356675" cy="6854042"/>
          </a:xfrm>
        </p:grpSpPr>
        <p:sp>
          <p:nvSpPr>
            <p:cNvPr id="126"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7"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8"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29"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0"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1"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2"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3"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4"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5"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6"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37"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139"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140" name="Title Text"/>
          <p:cNvSpPr txBox="1">
            <a:spLocks noGrp="1"/>
          </p:cNvSpPr>
          <p:nvPr>
            <p:ph type="title"/>
          </p:nvPr>
        </p:nvSpPr>
        <p:spPr>
          <a:xfrm>
            <a:off x="2589210" y="2058748"/>
            <a:ext cx="8915402" cy="1468802"/>
          </a:xfrm>
          <a:prstGeom prst="rect">
            <a:avLst/>
          </a:prstGeom>
        </p:spPr>
        <p:txBody>
          <a:bodyPr lIns="45718" tIns="45718" rIns="45718" bIns="45718" anchor="b"/>
          <a:lstStyle>
            <a:lvl1pPr>
              <a:defRPr sz="4000"/>
            </a:lvl1pPr>
          </a:lstStyle>
          <a:p>
            <a:r>
              <a:t>Title Text</a:t>
            </a:r>
          </a:p>
        </p:txBody>
      </p:sp>
      <p:sp>
        <p:nvSpPr>
          <p:cNvPr id="141" name="Body Level One…"/>
          <p:cNvSpPr txBox="1">
            <a:spLocks noGrp="1"/>
          </p:cNvSpPr>
          <p:nvPr>
            <p:ph type="body" sz="quarter" idx="1"/>
          </p:nvPr>
        </p:nvSpPr>
        <p:spPr>
          <a:xfrm>
            <a:off x="2589210" y="3530129"/>
            <a:ext cx="8915402" cy="860402"/>
          </a:xfrm>
          <a:prstGeom prst="rect">
            <a:avLst/>
          </a:prstGeom>
        </p:spPr>
        <p:txBody>
          <a:bodyPr lIns="45718" tIns="45718" rIns="45718" bIns="45718"/>
          <a:lstStyle>
            <a:lvl1pPr marL="0" indent="0">
              <a:buClrTx/>
              <a:buSzTx/>
              <a:buNone/>
              <a:defRPr sz="2000">
                <a:solidFill>
                  <a:srgbClr val="595959"/>
                </a:solidFill>
              </a:defRPr>
            </a:lvl1pPr>
            <a:lvl2pPr marL="0" indent="0">
              <a:buClrTx/>
              <a:buSzTx/>
              <a:buNone/>
              <a:defRPr sz="2000">
                <a:solidFill>
                  <a:srgbClr val="595959"/>
                </a:solidFill>
              </a:defRPr>
            </a:lvl2pPr>
            <a:lvl3pPr marL="0" indent="0">
              <a:buClrTx/>
              <a:buSzTx/>
              <a:buNone/>
              <a:defRPr sz="2000">
                <a:solidFill>
                  <a:srgbClr val="595959"/>
                </a:solidFill>
              </a:defRPr>
            </a:lvl3pPr>
            <a:lvl4pPr marL="0" indent="0">
              <a:buClrTx/>
              <a:buSzTx/>
              <a:buNone/>
              <a:defRPr sz="2000">
                <a:solidFill>
                  <a:srgbClr val="595959"/>
                </a:solidFill>
              </a:defRPr>
            </a:lvl4pPr>
            <a:lvl5pPr marL="0" indent="0">
              <a:buClrTx/>
              <a:buSzTx/>
              <a:buNone/>
              <a:defRPr sz="2000">
                <a:solidFill>
                  <a:srgbClr val="595959"/>
                </a:solidFill>
              </a:defRPr>
            </a:lvl5pPr>
          </a:lstStyle>
          <a:p>
            <a:r>
              <a:t>Body Level One</a:t>
            </a:r>
          </a:p>
          <a:p>
            <a:pPr lvl="1"/>
            <a:r>
              <a:t>Body Level Two</a:t>
            </a:r>
          </a:p>
          <a:p>
            <a:pPr lvl="2"/>
            <a:r>
              <a:t>Body Level Three</a:t>
            </a:r>
          </a:p>
          <a:p>
            <a:pPr lvl="3"/>
            <a:r>
              <a:t>Body Level Four</a:t>
            </a:r>
          </a:p>
          <a:p>
            <a:pPr lvl="4"/>
            <a:r>
              <a:t>Body Level Five</a:t>
            </a:r>
          </a:p>
        </p:txBody>
      </p:sp>
      <p:sp>
        <p:nvSpPr>
          <p:cNvPr id="142" name="Freeform 11"/>
          <p:cNvSpPr/>
          <p:nvPr/>
        </p:nvSpPr>
        <p:spPr>
          <a:xfrm flipV="1">
            <a:off x="-4190" y="31781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143" name="Slide Number"/>
          <p:cNvSpPr txBox="1">
            <a:spLocks noGrp="1"/>
          </p:cNvSpPr>
          <p:nvPr>
            <p:ph type="sldNum" sz="quarter" idx="2"/>
          </p:nvPr>
        </p:nvSpPr>
        <p:spPr>
          <a:xfrm>
            <a:off x="925908" y="3228582"/>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grpSp>
        <p:nvGrpSpPr>
          <p:cNvPr id="162" name="Group 22"/>
          <p:cNvGrpSpPr/>
          <p:nvPr/>
        </p:nvGrpSpPr>
        <p:grpSpPr>
          <a:xfrm>
            <a:off x="-1" y="228600"/>
            <a:ext cx="2851521" cy="6638630"/>
            <a:chOff x="-1" y="0"/>
            <a:chExt cx="2851519" cy="6638629"/>
          </a:xfrm>
        </p:grpSpPr>
        <p:sp>
          <p:nvSpPr>
            <p:cNvPr id="150"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1"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2"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3"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4"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5"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6"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7"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8"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59"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0"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1"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175" name="Group 9"/>
          <p:cNvGrpSpPr/>
          <p:nvPr/>
        </p:nvGrpSpPr>
        <p:grpSpPr>
          <a:xfrm>
            <a:off x="27220" y="-788"/>
            <a:ext cx="2356677" cy="6854044"/>
            <a:chOff x="0" y="0"/>
            <a:chExt cx="2356675" cy="6854042"/>
          </a:xfrm>
        </p:grpSpPr>
        <p:sp>
          <p:nvSpPr>
            <p:cNvPr id="163"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4"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5"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6"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7"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8"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69"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70"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71"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72"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73"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74"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176"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177" name="Freeform 11"/>
          <p:cNvSpPr/>
          <p:nvPr/>
        </p:nvSpPr>
        <p:spPr>
          <a:xfrm flipV="1">
            <a:off x="-4190" y="7143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178" name="Title Text"/>
          <p:cNvSpPr txBox="1">
            <a:spLocks noGrp="1"/>
          </p:cNvSpPr>
          <p:nvPr>
            <p:ph type="title"/>
          </p:nvPr>
        </p:nvSpPr>
        <p:spPr>
          <a:xfrm>
            <a:off x="2592924" y="624110"/>
            <a:ext cx="8911688" cy="1280892"/>
          </a:xfrm>
          <a:prstGeom prst="rect">
            <a:avLst/>
          </a:prstGeom>
        </p:spPr>
        <p:txBody>
          <a:bodyPr lIns="45718" tIns="45718" rIns="45718" bIns="45718"/>
          <a:lstStyle/>
          <a:p>
            <a:r>
              <a:t>Title Text</a:t>
            </a:r>
          </a:p>
        </p:txBody>
      </p:sp>
      <p:sp>
        <p:nvSpPr>
          <p:cNvPr id="179" name="Body Level One…"/>
          <p:cNvSpPr txBox="1">
            <a:spLocks noGrp="1"/>
          </p:cNvSpPr>
          <p:nvPr>
            <p:ph type="body" sz="quarter" idx="1"/>
          </p:nvPr>
        </p:nvSpPr>
        <p:spPr>
          <a:xfrm>
            <a:off x="2589210" y="2133600"/>
            <a:ext cx="4313866" cy="3777623"/>
          </a:xfrm>
          <a:prstGeom prst="rect">
            <a:avLst/>
          </a:prstGeom>
        </p:spPr>
        <p:txBody>
          <a:bodyPr lIns="45718" tIns="45718" rIns="45718" bIns="45718"/>
          <a:lstStyle>
            <a:lvl2pPr marL="778668" indent="-321468"/>
            <a:lvl3pPr marL="1208314" indent="-293914"/>
          </a:lstStyle>
          <a:p>
            <a:r>
              <a:t>Body Level One</a:t>
            </a:r>
          </a:p>
          <a:p>
            <a:pPr lvl="1"/>
            <a:r>
              <a:t>Body Level Two</a:t>
            </a:r>
          </a:p>
          <a:p>
            <a:pPr lvl="2"/>
            <a:r>
              <a:t>Body Level Three</a:t>
            </a:r>
          </a:p>
          <a:p>
            <a:pPr lvl="3"/>
            <a:r>
              <a:t>Body Level Four</a:t>
            </a:r>
          </a:p>
          <a:p>
            <a:pPr lvl="4"/>
            <a:r>
              <a:t>Body Level Five</a:t>
            </a:r>
          </a:p>
        </p:txBody>
      </p:sp>
      <p:sp>
        <p:nvSpPr>
          <p:cNvPr id="180" name="Slide Number"/>
          <p:cNvSpPr txBox="1">
            <a:spLocks noGrp="1"/>
          </p:cNvSpPr>
          <p:nvPr>
            <p:ph type="sldNum" sz="quarter" idx="2"/>
          </p:nvPr>
        </p:nvSpPr>
        <p:spPr>
          <a:xfrm>
            <a:off x="925908" y="772225"/>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grpSp>
        <p:nvGrpSpPr>
          <p:cNvPr id="199" name="Group 22"/>
          <p:cNvGrpSpPr/>
          <p:nvPr/>
        </p:nvGrpSpPr>
        <p:grpSpPr>
          <a:xfrm>
            <a:off x="-1" y="228600"/>
            <a:ext cx="2851521" cy="6638630"/>
            <a:chOff x="-1" y="0"/>
            <a:chExt cx="2851519" cy="6638629"/>
          </a:xfrm>
        </p:grpSpPr>
        <p:sp>
          <p:nvSpPr>
            <p:cNvPr id="187"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88"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89"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0"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1"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2"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3"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4"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5"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6"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7"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198"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212" name="Group 9"/>
          <p:cNvGrpSpPr/>
          <p:nvPr/>
        </p:nvGrpSpPr>
        <p:grpSpPr>
          <a:xfrm>
            <a:off x="27220" y="-788"/>
            <a:ext cx="2356677" cy="6854044"/>
            <a:chOff x="0" y="0"/>
            <a:chExt cx="2356675" cy="6854042"/>
          </a:xfrm>
        </p:grpSpPr>
        <p:sp>
          <p:nvSpPr>
            <p:cNvPr id="200"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1"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2"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3"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4"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5"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6"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7"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8"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09"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10"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11"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213"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214" name="Freeform 11"/>
          <p:cNvSpPr/>
          <p:nvPr/>
        </p:nvSpPr>
        <p:spPr>
          <a:xfrm flipV="1">
            <a:off x="-4190" y="7143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215" name="Title Text"/>
          <p:cNvSpPr txBox="1">
            <a:spLocks noGrp="1"/>
          </p:cNvSpPr>
          <p:nvPr>
            <p:ph type="title"/>
          </p:nvPr>
        </p:nvSpPr>
        <p:spPr>
          <a:xfrm>
            <a:off x="2592924" y="624110"/>
            <a:ext cx="8911688" cy="1280892"/>
          </a:xfrm>
          <a:prstGeom prst="rect">
            <a:avLst/>
          </a:prstGeom>
        </p:spPr>
        <p:txBody>
          <a:bodyPr lIns="45718" tIns="45718" rIns="45718" bIns="45718"/>
          <a:lstStyle/>
          <a:p>
            <a:r>
              <a:t>Title Text</a:t>
            </a:r>
          </a:p>
        </p:txBody>
      </p:sp>
      <p:sp>
        <p:nvSpPr>
          <p:cNvPr id="216" name="Body Level One…"/>
          <p:cNvSpPr txBox="1">
            <a:spLocks noGrp="1"/>
          </p:cNvSpPr>
          <p:nvPr>
            <p:ph type="body" sz="quarter" idx="1"/>
          </p:nvPr>
        </p:nvSpPr>
        <p:spPr>
          <a:xfrm>
            <a:off x="2939371" y="1972703"/>
            <a:ext cx="3992734" cy="576264"/>
          </a:xfrm>
          <a:prstGeom prst="rect">
            <a:avLst/>
          </a:prstGeom>
        </p:spPr>
        <p:txBody>
          <a:bodyPr lIns="45718" tIns="45718" rIns="45718" bIns="45718" anchor="b"/>
          <a:lstStyle>
            <a:lvl1pPr marL="0" indent="0">
              <a:buClrTx/>
              <a:buSzTx/>
              <a:buNone/>
              <a:defRPr sz="2400"/>
            </a:lvl1pPr>
            <a:lvl2pPr marL="0" indent="0">
              <a:buClrTx/>
              <a:buSzTx/>
              <a:buNone/>
              <a:defRPr sz="2400"/>
            </a:lvl2pPr>
            <a:lvl3pPr marL="0" indent="0">
              <a:buClrTx/>
              <a:buSzTx/>
              <a:buNone/>
              <a:defRPr sz="2400"/>
            </a:lvl3pPr>
            <a:lvl4pPr marL="0" indent="0">
              <a:buClrTx/>
              <a:buSzTx/>
              <a:buNone/>
              <a:defRPr sz="2400"/>
            </a:lvl4pPr>
            <a:lvl5pPr marL="0" indent="0">
              <a:buClrTx/>
              <a:buSzTx/>
              <a:buNone/>
              <a:defRPr sz="2400"/>
            </a:lvl5pPr>
          </a:lstStyle>
          <a:p>
            <a:r>
              <a:t>Body Level One</a:t>
            </a:r>
          </a:p>
          <a:p>
            <a:pPr lvl="1"/>
            <a:r>
              <a:t>Body Level Two</a:t>
            </a:r>
          </a:p>
          <a:p>
            <a:pPr lvl="2"/>
            <a:r>
              <a:t>Body Level Three</a:t>
            </a:r>
          </a:p>
          <a:p>
            <a:pPr lvl="3"/>
            <a:r>
              <a:t>Body Level Four</a:t>
            </a:r>
          </a:p>
          <a:p>
            <a:pPr lvl="4"/>
            <a:r>
              <a:t>Body Level Five</a:t>
            </a:r>
          </a:p>
        </p:txBody>
      </p:sp>
      <p:sp>
        <p:nvSpPr>
          <p:cNvPr id="217" name="Text Placeholder 4"/>
          <p:cNvSpPr>
            <a:spLocks noGrp="1"/>
          </p:cNvSpPr>
          <p:nvPr>
            <p:ph type="body" sz="quarter" idx="21"/>
          </p:nvPr>
        </p:nvSpPr>
        <p:spPr>
          <a:xfrm>
            <a:off x="7506627" y="1969473"/>
            <a:ext cx="3999001" cy="576264"/>
          </a:xfrm>
          <a:prstGeom prst="rect">
            <a:avLst/>
          </a:prstGeom>
        </p:spPr>
        <p:txBody>
          <a:bodyPr lIns="45718" tIns="45718" rIns="45718" bIns="45718" anchor="b"/>
          <a:lstStyle/>
          <a:p>
            <a:endParaRPr/>
          </a:p>
        </p:txBody>
      </p:sp>
      <p:sp>
        <p:nvSpPr>
          <p:cNvPr id="218" name="Slide Number"/>
          <p:cNvSpPr txBox="1">
            <a:spLocks noGrp="1"/>
          </p:cNvSpPr>
          <p:nvPr>
            <p:ph type="sldNum" sz="quarter" idx="2"/>
          </p:nvPr>
        </p:nvSpPr>
        <p:spPr>
          <a:xfrm>
            <a:off x="925908" y="772225"/>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grpSp>
        <p:nvGrpSpPr>
          <p:cNvPr id="237" name="Group 22"/>
          <p:cNvGrpSpPr/>
          <p:nvPr/>
        </p:nvGrpSpPr>
        <p:grpSpPr>
          <a:xfrm>
            <a:off x="-1" y="228600"/>
            <a:ext cx="2851521" cy="6638630"/>
            <a:chOff x="-1" y="0"/>
            <a:chExt cx="2851519" cy="6638629"/>
          </a:xfrm>
        </p:grpSpPr>
        <p:sp>
          <p:nvSpPr>
            <p:cNvPr id="225"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26"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27"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28"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29"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0"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1"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2"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3"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4"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5"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6"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250" name="Group 9"/>
          <p:cNvGrpSpPr/>
          <p:nvPr/>
        </p:nvGrpSpPr>
        <p:grpSpPr>
          <a:xfrm>
            <a:off x="27220" y="-788"/>
            <a:ext cx="2356677" cy="6854044"/>
            <a:chOff x="0" y="0"/>
            <a:chExt cx="2356675" cy="6854042"/>
          </a:xfrm>
        </p:grpSpPr>
        <p:sp>
          <p:nvSpPr>
            <p:cNvPr id="238"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39"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0"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1"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2"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3"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4"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5"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6"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7"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8"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49"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251"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252" name="Freeform 11"/>
          <p:cNvSpPr/>
          <p:nvPr/>
        </p:nvSpPr>
        <p:spPr>
          <a:xfrm flipV="1">
            <a:off x="-4190" y="7143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253" name="Title Text"/>
          <p:cNvSpPr txBox="1">
            <a:spLocks noGrp="1"/>
          </p:cNvSpPr>
          <p:nvPr>
            <p:ph type="title"/>
          </p:nvPr>
        </p:nvSpPr>
        <p:spPr>
          <a:xfrm>
            <a:off x="2592924" y="624110"/>
            <a:ext cx="8911688" cy="1280892"/>
          </a:xfrm>
          <a:prstGeom prst="rect">
            <a:avLst/>
          </a:prstGeom>
        </p:spPr>
        <p:txBody>
          <a:bodyPr lIns="45718" tIns="45718" rIns="45718" bIns="45718"/>
          <a:lstStyle/>
          <a:p>
            <a:r>
              <a:t>Title Text</a:t>
            </a:r>
          </a:p>
        </p:txBody>
      </p:sp>
      <p:sp>
        <p:nvSpPr>
          <p:cNvPr id="254" name="Slide Number"/>
          <p:cNvSpPr txBox="1">
            <a:spLocks noGrp="1"/>
          </p:cNvSpPr>
          <p:nvPr>
            <p:ph type="sldNum" sz="quarter" idx="2"/>
          </p:nvPr>
        </p:nvSpPr>
        <p:spPr>
          <a:xfrm>
            <a:off x="925908" y="772225"/>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grpSp>
        <p:nvGrpSpPr>
          <p:cNvPr id="273" name="Group 22"/>
          <p:cNvGrpSpPr/>
          <p:nvPr/>
        </p:nvGrpSpPr>
        <p:grpSpPr>
          <a:xfrm>
            <a:off x="-1" y="228600"/>
            <a:ext cx="2851521" cy="6638630"/>
            <a:chOff x="-1" y="0"/>
            <a:chExt cx="2851519" cy="6638629"/>
          </a:xfrm>
        </p:grpSpPr>
        <p:sp>
          <p:nvSpPr>
            <p:cNvPr id="261"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2"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3"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4"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5"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6"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7"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8"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69"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0"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1"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2"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286" name="Group 9"/>
          <p:cNvGrpSpPr/>
          <p:nvPr/>
        </p:nvGrpSpPr>
        <p:grpSpPr>
          <a:xfrm>
            <a:off x="27220" y="-788"/>
            <a:ext cx="2356677" cy="6854044"/>
            <a:chOff x="0" y="0"/>
            <a:chExt cx="2356675" cy="6854042"/>
          </a:xfrm>
        </p:grpSpPr>
        <p:sp>
          <p:nvSpPr>
            <p:cNvPr id="274"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5"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6"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7"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8"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79"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80"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81"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82"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83"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84"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285"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287"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288" name="Freeform 11"/>
          <p:cNvSpPr/>
          <p:nvPr/>
        </p:nvSpPr>
        <p:spPr>
          <a:xfrm flipV="1">
            <a:off x="-4190" y="7143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289" name="Title Text"/>
          <p:cNvSpPr txBox="1">
            <a:spLocks noGrp="1"/>
          </p:cNvSpPr>
          <p:nvPr>
            <p:ph type="title"/>
          </p:nvPr>
        </p:nvSpPr>
        <p:spPr>
          <a:xfrm>
            <a:off x="2589210" y="446087"/>
            <a:ext cx="3505201" cy="976313"/>
          </a:xfrm>
          <a:prstGeom prst="rect">
            <a:avLst/>
          </a:prstGeom>
        </p:spPr>
        <p:txBody>
          <a:bodyPr lIns="45718" tIns="45718" rIns="45718" bIns="45718" anchor="b"/>
          <a:lstStyle>
            <a:lvl1pPr>
              <a:defRPr sz="2000"/>
            </a:lvl1pPr>
          </a:lstStyle>
          <a:p>
            <a:r>
              <a:t>Title Text</a:t>
            </a:r>
          </a:p>
        </p:txBody>
      </p:sp>
      <p:sp>
        <p:nvSpPr>
          <p:cNvPr id="290" name="Body Level One…"/>
          <p:cNvSpPr txBox="1">
            <a:spLocks noGrp="1"/>
          </p:cNvSpPr>
          <p:nvPr>
            <p:ph type="body" sz="half" idx="1"/>
          </p:nvPr>
        </p:nvSpPr>
        <p:spPr>
          <a:xfrm>
            <a:off x="6323012" y="446087"/>
            <a:ext cx="5181602" cy="5414965"/>
          </a:xfrm>
          <a:prstGeom prst="rect">
            <a:avLst/>
          </a:prstGeom>
        </p:spPr>
        <p:txBody>
          <a:bodyPr lIns="45718" tIns="45718" rIns="45718" bIns="45718" anchor="ctr"/>
          <a:lstStyle>
            <a:lvl2pPr marL="778668" indent="-321468"/>
            <a:lvl3pPr marL="1208314" indent="-293914"/>
          </a:lstStyle>
          <a:p>
            <a:r>
              <a:t>Body Level One</a:t>
            </a:r>
          </a:p>
          <a:p>
            <a:pPr lvl="1"/>
            <a:r>
              <a:t>Body Level Two</a:t>
            </a:r>
          </a:p>
          <a:p>
            <a:pPr lvl="2"/>
            <a:r>
              <a:t>Body Level Three</a:t>
            </a:r>
          </a:p>
          <a:p>
            <a:pPr lvl="3"/>
            <a:r>
              <a:t>Body Level Four</a:t>
            </a:r>
          </a:p>
          <a:p>
            <a:pPr lvl="4"/>
            <a:r>
              <a:t>Body Level Five</a:t>
            </a:r>
          </a:p>
        </p:txBody>
      </p:sp>
      <p:sp>
        <p:nvSpPr>
          <p:cNvPr id="291" name="Text Placeholder 3"/>
          <p:cNvSpPr>
            <a:spLocks noGrp="1"/>
          </p:cNvSpPr>
          <p:nvPr>
            <p:ph type="body" sz="quarter" idx="21"/>
          </p:nvPr>
        </p:nvSpPr>
        <p:spPr>
          <a:xfrm>
            <a:off x="2589210" y="1598611"/>
            <a:ext cx="3505200" cy="4262439"/>
          </a:xfrm>
          <a:prstGeom prst="rect">
            <a:avLst/>
          </a:prstGeom>
        </p:spPr>
        <p:txBody>
          <a:bodyPr lIns="45718" tIns="45718" rIns="45718" bIns="45718"/>
          <a:lstStyle/>
          <a:p>
            <a:endParaRPr/>
          </a:p>
        </p:txBody>
      </p:sp>
      <p:sp>
        <p:nvSpPr>
          <p:cNvPr id="292" name="Slide Number"/>
          <p:cNvSpPr txBox="1">
            <a:spLocks noGrp="1"/>
          </p:cNvSpPr>
          <p:nvPr>
            <p:ph type="sldNum" sz="quarter" idx="2"/>
          </p:nvPr>
        </p:nvSpPr>
        <p:spPr>
          <a:xfrm>
            <a:off x="925908" y="772225"/>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grpSp>
        <p:nvGrpSpPr>
          <p:cNvPr id="311" name="Group 22"/>
          <p:cNvGrpSpPr/>
          <p:nvPr/>
        </p:nvGrpSpPr>
        <p:grpSpPr>
          <a:xfrm>
            <a:off x="-1" y="228600"/>
            <a:ext cx="2851521" cy="6638630"/>
            <a:chOff x="-1" y="0"/>
            <a:chExt cx="2851519" cy="6638629"/>
          </a:xfrm>
        </p:grpSpPr>
        <p:sp>
          <p:nvSpPr>
            <p:cNvPr id="299"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0"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1"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2"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3"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4"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5"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6"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7"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8"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09"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0"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324" name="Group 9"/>
          <p:cNvGrpSpPr/>
          <p:nvPr/>
        </p:nvGrpSpPr>
        <p:grpSpPr>
          <a:xfrm>
            <a:off x="27220" y="-788"/>
            <a:ext cx="2356677" cy="6854044"/>
            <a:chOff x="0" y="0"/>
            <a:chExt cx="2356675" cy="6854042"/>
          </a:xfrm>
        </p:grpSpPr>
        <p:sp>
          <p:nvSpPr>
            <p:cNvPr id="312"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3"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4"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5"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6"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7"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8"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19"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20"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21"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22"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23"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325"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326" name="Title Text"/>
          <p:cNvSpPr txBox="1">
            <a:spLocks noGrp="1"/>
          </p:cNvSpPr>
          <p:nvPr>
            <p:ph type="title"/>
          </p:nvPr>
        </p:nvSpPr>
        <p:spPr>
          <a:xfrm>
            <a:off x="2589213" y="4800600"/>
            <a:ext cx="8915401" cy="566738"/>
          </a:xfrm>
          <a:prstGeom prst="rect">
            <a:avLst/>
          </a:prstGeom>
        </p:spPr>
        <p:txBody>
          <a:bodyPr lIns="45718" tIns="45718" rIns="45718" bIns="45718" anchor="b"/>
          <a:lstStyle>
            <a:lvl1pPr>
              <a:defRPr sz="2400"/>
            </a:lvl1pPr>
          </a:lstStyle>
          <a:p>
            <a:r>
              <a:t>Title Text</a:t>
            </a:r>
          </a:p>
        </p:txBody>
      </p:sp>
      <p:sp>
        <p:nvSpPr>
          <p:cNvPr id="327" name="Picture Placeholder 2"/>
          <p:cNvSpPr>
            <a:spLocks noGrp="1"/>
          </p:cNvSpPr>
          <p:nvPr>
            <p:ph type="pic" idx="21"/>
          </p:nvPr>
        </p:nvSpPr>
        <p:spPr>
          <a:xfrm>
            <a:off x="2589210" y="634965"/>
            <a:ext cx="8915402" cy="3854971"/>
          </a:xfrm>
          <a:prstGeom prst="rect">
            <a:avLst/>
          </a:prstGeom>
        </p:spPr>
        <p:txBody>
          <a:bodyPr lIns="91439" rIns="91439">
            <a:noAutofit/>
          </a:bodyPr>
          <a:lstStyle/>
          <a:p>
            <a:endParaRPr/>
          </a:p>
        </p:txBody>
      </p:sp>
      <p:sp>
        <p:nvSpPr>
          <p:cNvPr id="328" name="Body Level One…"/>
          <p:cNvSpPr txBox="1">
            <a:spLocks noGrp="1"/>
          </p:cNvSpPr>
          <p:nvPr>
            <p:ph type="body" sz="quarter" idx="1"/>
          </p:nvPr>
        </p:nvSpPr>
        <p:spPr>
          <a:xfrm>
            <a:off x="2589213" y="5367337"/>
            <a:ext cx="8915401" cy="493714"/>
          </a:xfrm>
          <a:prstGeom prst="rect">
            <a:avLst/>
          </a:prstGeom>
        </p:spPr>
        <p:txBody>
          <a:bodyPr lIns="45718" tIns="45718" rIns="45718" bIns="45718"/>
          <a:lstStyle>
            <a:lvl1pPr marL="0" indent="0">
              <a:buClrTx/>
              <a:buSzTx/>
              <a:buNone/>
              <a:defRPr sz="1200"/>
            </a:lvl1pPr>
            <a:lvl2pPr marL="0" indent="0">
              <a:buClrTx/>
              <a:buSzTx/>
              <a:buNone/>
              <a:defRPr sz="1200"/>
            </a:lvl2pPr>
            <a:lvl3pPr marL="0" indent="0">
              <a:buClrTx/>
              <a:buSzTx/>
              <a:buNone/>
              <a:defRPr sz="1200"/>
            </a:lvl3pPr>
            <a:lvl4pPr marL="0" indent="0">
              <a:buClrTx/>
              <a:buSzTx/>
              <a:buNone/>
              <a:defRPr sz="1200"/>
            </a:lvl4pPr>
            <a:lvl5pPr marL="0" indent="0">
              <a:buClrTx/>
              <a:buSzTx/>
              <a:buNone/>
              <a:defRPr sz="1200"/>
            </a:lvl5pPr>
          </a:lstStyle>
          <a:p>
            <a:r>
              <a:t>Body Level One</a:t>
            </a:r>
          </a:p>
          <a:p>
            <a:pPr lvl="1"/>
            <a:r>
              <a:t>Body Level Two</a:t>
            </a:r>
          </a:p>
          <a:p>
            <a:pPr lvl="2"/>
            <a:r>
              <a:t>Body Level Three</a:t>
            </a:r>
          </a:p>
          <a:p>
            <a:pPr lvl="3"/>
            <a:r>
              <a:t>Body Level Four</a:t>
            </a:r>
          </a:p>
          <a:p>
            <a:pPr lvl="4"/>
            <a:r>
              <a:t>Body Level Five</a:t>
            </a:r>
          </a:p>
        </p:txBody>
      </p:sp>
      <p:sp>
        <p:nvSpPr>
          <p:cNvPr id="329" name="Freeform 11"/>
          <p:cNvSpPr/>
          <p:nvPr/>
        </p:nvSpPr>
        <p:spPr>
          <a:xfrm flipV="1">
            <a:off x="-4190" y="491172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330" name="Slide Number"/>
          <p:cNvSpPr txBox="1">
            <a:spLocks noGrp="1"/>
          </p:cNvSpPr>
          <p:nvPr>
            <p:ph type="sldNum" sz="quarter" idx="2"/>
          </p:nvPr>
        </p:nvSpPr>
        <p:spPr>
          <a:xfrm>
            <a:off x="925908" y="4967530"/>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and Caption">
    <p:spTree>
      <p:nvGrpSpPr>
        <p:cNvPr id="1" name=""/>
        <p:cNvGrpSpPr/>
        <p:nvPr/>
      </p:nvGrpSpPr>
      <p:grpSpPr>
        <a:xfrm>
          <a:off x="0" y="0"/>
          <a:ext cx="0" cy="0"/>
          <a:chOff x="0" y="0"/>
          <a:chExt cx="0" cy="0"/>
        </a:xfrm>
      </p:grpSpPr>
      <p:grpSp>
        <p:nvGrpSpPr>
          <p:cNvPr id="349" name="Group 22"/>
          <p:cNvGrpSpPr/>
          <p:nvPr/>
        </p:nvGrpSpPr>
        <p:grpSpPr>
          <a:xfrm>
            <a:off x="-1" y="228600"/>
            <a:ext cx="2851521" cy="6638630"/>
            <a:chOff x="-1" y="0"/>
            <a:chExt cx="2851519" cy="6638629"/>
          </a:xfrm>
        </p:grpSpPr>
        <p:sp>
          <p:nvSpPr>
            <p:cNvPr id="337" name="Freeform 11"/>
            <p:cNvSpPr/>
            <p:nvPr/>
          </p:nvSpPr>
          <p:spPr>
            <a:xfrm>
              <a:off x="-2" y="2346443"/>
              <a:ext cx="100645" cy="6262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38" name="Freeform 12"/>
            <p:cNvSpPr/>
            <p:nvPr/>
          </p:nvSpPr>
          <p:spPr>
            <a:xfrm>
              <a:off x="128598" y="2927929"/>
              <a:ext cx="646719" cy="2322217"/>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39" name="Freeform 13"/>
            <p:cNvSpPr/>
            <p:nvPr/>
          </p:nvSpPr>
          <p:spPr>
            <a:xfrm>
              <a:off x="806998" y="5218460"/>
              <a:ext cx="609444" cy="1420168"/>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0" name="Freeform 14"/>
            <p:cNvSpPr/>
            <p:nvPr/>
          </p:nvSpPr>
          <p:spPr>
            <a:xfrm>
              <a:off x="959824" y="6275199"/>
              <a:ext cx="171466" cy="363431"/>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1" name="Freeform 15"/>
            <p:cNvSpPr/>
            <p:nvPr/>
          </p:nvSpPr>
          <p:spPr>
            <a:xfrm>
              <a:off x="100640" y="2972659"/>
              <a:ext cx="821911" cy="3328634"/>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2" name="Freeform 16"/>
            <p:cNvSpPr/>
            <p:nvPr/>
          </p:nvSpPr>
          <p:spPr>
            <a:xfrm>
              <a:off x="26124" y="0"/>
              <a:ext cx="102476" cy="2927931"/>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3" name="Freeform 17"/>
            <p:cNvSpPr/>
            <p:nvPr/>
          </p:nvSpPr>
          <p:spPr>
            <a:xfrm>
              <a:off x="78276" y="2715463"/>
              <a:ext cx="78279" cy="4938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4" name="Freeform 18"/>
            <p:cNvSpPr/>
            <p:nvPr/>
          </p:nvSpPr>
          <p:spPr>
            <a:xfrm>
              <a:off x="769723" y="5250144"/>
              <a:ext cx="190103" cy="102505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5" name="Freeform 19"/>
            <p:cNvSpPr/>
            <p:nvPr/>
          </p:nvSpPr>
          <p:spPr>
            <a:xfrm>
              <a:off x="775314" y="1170426"/>
              <a:ext cx="2076205" cy="4048036"/>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6" name="Freeform 20"/>
            <p:cNvSpPr/>
            <p:nvPr/>
          </p:nvSpPr>
          <p:spPr>
            <a:xfrm>
              <a:off x="922549" y="6301291"/>
              <a:ext cx="162148" cy="3373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7" name="Freeform 21"/>
            <p:cNvSpPr/>
            <p:nvPr/>
          </p:nvSpPr>
          <p:spPr>
            <a:xfrm>
              <a:off x="769723" y="5130865"/>
              <a:ext cx="37277" cy="221787"/>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48" name="Freeform 22"/>
            <p:cNvSpPr/>
            <p:nvPr/>
          </p:nvSpPr>
          <p:spPr>
            <a:xfrm>
              <a:off x="849863" y="6016138"/>
              <a:ext cx="238560" cy="622490"/>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grpSp>
        <p:nvGrpSpPr>
          <p:cNvPr id="362" name="Group 9"/>
          <p:cNvGrpSpPr/>
          <p:nvPr/>
        </p:nvGrpSpPr>
        <p:grpSpPr>
          <a:xfrm>
            <a:off x="27220" y="-788"/>
            <a:ext cx="2356677" cy="6854044"/>
            <a:chOff x="0" y="0"/>
            <a:chExt cx="2356675" cy="6854042"/>
          </a:xfrm>
        </p:grpSpPr>
        <p:sp>
          <p:nvSpPr>
            <p:cNvPr id="350" name="Freeform 27"/>
            <p:cNvSpPr/>
            <p:nvPr/>
          </p:nvSpPr>
          <p:spPr>
            <a:xfrm>
              <a:off x="-1" y="-1"/>
              <a:ext cx="494329" cy="4401047"/>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1" name="Freeform 28"/>
            <p:cNvSpPr/>
            <p:nvPr/>
          </p:nvSpPr>
          <p:spPr>
            <a:xfrm>
              <a:off x="523067" y="4317258"/>
              <a:ext cx="423437" cy="1580700"/>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2" name="Freeform 29"/>
            <p:cNvSpPr/>
            <p:nvPr/>
          </p:nvSpPr>
          <p:spPr>
            <a:xfrm>
              <a:off x="979074" y="5863468"/>
              <a:ext cx="431102" cy="990572"/>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3" name="Freeform 30"/>
            <p:cNvSpPr/>
            <p:nvPr/>
          </p:nvSpPr>
          <p:spPr>
            <a:xfrm>
              <a:off x="494326" y="4365158"/>
              <a:ext cx="551809" cy="2235971"/>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4" name="Freeform 31"/>
            <p:cNvSpPr/>
            <p:nvPr/>
          </p:nvSpPr>
          <p:spPr>
            <a:xfrm>
              <a:off x="444311" y="1289983"/>
              <a:ext cx="170726" cy="3027277"/>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5" name="Freeform 32"/>
            <p:cNvSpPr/>
            <p:nvPr/>
          </p:nvSpPr>
          <p:spPr>
            <a:xfrm>
              <a:off x="1084453" y="6572387"/>
              <a:ext cx="134121" cy="281655"/>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6" name="Freeform 33"/>
            <p:cNvSpPr/>
            <p:nvPr/>
          </p:nvSpPr>
          <p:spPr>
            <a:xfrm>
              <a:off x="475166" y="4108415"/>
              <a:ext cx="82391" cy="511574"/>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7" name="Freeform 34"/>
            <p:cNvSpPr/>
            <p:nvPr/>
          </p:nvSpPr>
          <p:spPr>
            <a:xfrm>
              <a:off x="946501" y="3146585"/>
              <a:ext cx="1410175" cy="2716885"/>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8" name="Freeform 35"/>
            <p:cNvSpPr/>
            <p:nvPr/>
          </p:nvSpPr>
          <p:spPr>
            <a:xfrm>
              <a:off x="1046133" y="6601126"/>
              <a:ext cx="120710" cy="2529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59" name="Freeform 36"/>
            <p:cNvSpPr/>
            <p:nvPr/>
          </p:nvSpPr>
          <p:spPr>
            <a:xfrm>
              <a:off x="946501" y="5897956"/>
              <a:ext cx="137954" cy="6744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60" name="Freeform 37"/>
            <p:cNvSpPr/>
            <p:nvPr/>
          </p:nvSpPr>
          <p:spPr>
            <a:xfrm>
              <a:off x="946501" y="5773415"/>
              <a:ext cx="38322" cy="228006"/>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sp>
          <p:nvSpPr>
            <p:cNvPr id="361" name="Freeform 38"/>
            <p:cNvSpPr/>
            <p:nvPr/>
          </p:nvSpPr>
          <p:spPr>
            <a:xfrm>
              <a:off x="979074" y="6323307"/>
              <a:ext cx="210762" cy="530734"/>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8" tIns="45718" rIns="45718" bIns="45718" numCol="1" anchor="t">
              <a:noAutofit/>
            </a:bodyPr>
            <a:lstStyle/>
            <a:p>
              <a:pPr>
                <a:defRPr>
                  <a:latin typeface="Century Gothic"/>
                  <a:ea typeface="Century Gothic"/>
                  <a:cs typeface="Century Gothic"/>
                  <a:sym typeface="Century Gothic"/>
                </a:defRPr>
              </a:pPr>
              <a:endParaRPr/>
            </a:p>
          </p:txBody>
        </p:sp>
      </p:grpSp>
      <p:sp>
        <p:nvSpPr>
          <p:cNvPr id="363" name="Rectangle 6"/>
          <p:cNvSpPr/>
          <p:nvPr/>
        </p:nvSpPr>
        <p:spPr>
          <a:xfrm>
            <a:off x="-2" y="0"/>
            <a:ext cx="182884" cy="6858000"/>
          </a:xfrm>
          <a:prstGeom prst="rect">
            <a:avLst/>
          </a:prstGeom>
          <a:solidFill>
            <a:srgbClr val="766F54"/>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364" name="Title Text"/>
          <p:cNvSpPr txBox="1">
            <a:spLocks noGrp="1"/>
          </p:cNvSpPr>
          <p:nvPr>
            <p:ph type="title"/>
          </p:nvPr>
        </p:nvSpPr>
        <p:spPr>
          <a:xfrm>
            <a:off x="2589210" y="609600"/>
            <a:ext cx="8915402" cy="3117040"/>
          </a:xfrm>
          <a:prstGeom prst="rect">
            <a:avLst/>
          </a:prstGeom>
        </p:spPr>
        <p:txBody>
          <a:bodyPr lIns="45718" tIns="45718" rIns="45718" bIns="45718" anchor="ctr"/>
          <a:lstStyle>
            <a:lvl1pPr>
              <a:defRPr sz="4800"/>
            </a:lvl1pPr>
          </a:lstStyle>
          <a:p>
            <a:r>
              <a:t>Title Text</a:t>
            </a:r>
          </a:p>
        </p:txBody>
      </p:sp>
      <p:sp>
        <p:nvSpPr>
          <p:cNvPr id="365" name="Body Level One…"/>
          <p:cNvSpPr txBox="1">
            <a:spLocks noGrp="1"/>
          </p:cNvSpPr>
          <p:nvPr>
            <p:ph type="body" sz="quarter" idx="1"/>
          </p:nvPr>
        </p:nvSpPr>
        <p:spPr>
          <a:xfrm>
            <a:off x="2589210" y="4354045"/>
            <a:ext cx="8915402" cy="1555866"/>
          </a:xfrm>
          <a:prstGeom prst="rect">
            <a:avLst/>
          </a:prstGeom>
        </p:spPr>
        <p:txBody>
          <a:bodyPr lIns="45718" tIns="45718" rIns="45718" bIns="45718" anchor="ctr"/>
          <a:lstStyle>
            <a:lvl1pPr marL="0" indent="0">
              <a:buClrTx/>
              <a:buSzTx/>
              <a:buNone/>
              <a:defRPr>
                <a:solidFill>
                  <a:srgbClr val="595959"/>
                </a:solidFill>
              </a:defRPr>
            </a:lvl1pPr>
            <a:lvl2pPr marL="0" indent="0">
              <a:buClrTx/>
              <a:buSzTx/>
              <a:buNone/>
              <a:defRPr>
                <a:solidFill>
                  <a:srgbClr val="595959"/>
                </a:solidFill>
              </a:defRPr>
            </a:lvl2pPr>
            <a:lvl3pPr marL="0" indent="0">
              <a:buClrTx/>
              <a:buSzTx/>
              <a:buNone/>
              <a:defRPr>
                <a:solidFill>
                  <a:srgbClr val="595959"/>
                </a:solidFill>
              </a:defRPr>
            </a:lvl3pPr>
            <a:lvl4pPr marL="0" indent="0">
              <a:buClrTx/>
              <a:buSzTx/>
              <a:buNone/>
              <a:defRPr>
                <a:solidFill>
                  <a:srgbClr val="595959"/>
                </a:solidFill>
              </a:defRPr>
            </a:lvl4pPr>
            <a:lvl5pPr marL="0" indent="0">
              <a:buClrTx/>
              <a:buSzTx/>
              <a:buNone/>
              <a:defRPr>
                <a:solidFill>
                  <a:srgbClr val="595959"/>
                </a:solidFill>
              </a:defRPr>
            </a:lvl5pPr>
          </a:lstStyle>
          <a:p>
            <a:r>
              <a:t>Body Level One</a:t>
            </a:r>
          </a:p>
          <a:p>
            <a:pPr lvl="1"/>
            <a:r>
              <a:t>Body Level Two</a:t>
            </a:r>
          </a:p>
          <a:p>
            <a:pPr lvl="2"/>
            <a:r>
              <a:t>Body Level Three</a:t>
            </a:r>
          </a:p>
          <a:p>
            <a:pPr lvl="3"/>
            <a:r>
              <a:t>Body Level Four</a:t>
            </a:r>
          </a:p>
          <a:p>
            <a:pPr lvl="4"/>
            <a:r>
              <a:t>Body Level Five</a:t>
            </a:r>
          </a:p>
        </p:txBody>
      </p:sp>
      <p:sp>
        <p:nvSpPr>
          <p:cNvPr id="366" name="Freeform 11"/>
          <p:cNvSpPr/>
          <p:nvPr/>
        </p:nvSpPr>
        <p:spPr>
          <a:xfrm flipV="1">
            <a:off x="-4190" y="3178175"/>
            <a:ext cx="1595615"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8" tIns="45718" rIns="45718" bIns="45718"/>
          <a:lstStyle/>
          <a:p>
            <a:pPr>
              <a:defRPr>
                <a:latin typeface="Century Gothic"/>
                <a:ea typeface="Century Gothic"/>
                <a:cs typeface="Century Gothic"/>
                <a:sym typeface="Century Gothic"/>
              </a:defRPr>
            </a:pPr>
            <a:endParaRPr/>
          </a:p>
        </p:txBody>
      </p:sp>
      <p:sp>
        <p:nvSpPr>
          <p:cNvPr id="367" name="Slide Number"/>
          <p:cNvSpPr txBox="1">
            <a:spLocks noGrp="1"/>
          </p:cNvSpPr>
          <p:nvPr>
            <p:ph type="sldNum" sz="quarter" idx="2"/>
          </p:nvPr>
        </p:nvSpPr>
        <p:spPr>
          <a:xfrm>
            <a:off x="925908" y="3228582"/>
            <a:ext cx="385673" cy="396239"/>
          </a:xfrm>
          <a:prstGeom prst="rect">
            <a:avLst/>
          </a:prstGeom>
        </p:spPr>
        <p:txBody>
          <a:bodyPr lIns="45718" tIns="45718" rIns="45718" bIns="45718"/>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DFE8C4"/>
            </a:gs>
          </a:gsLst>
          <a:path path="circle">
            <a:fillToRect l="50000" t="50000" r="50000" b="50000"/>
          </a:path>
        </a:gradFill>
        <a:effectLst/>
      </p:bgPr>
    </p:bg>
    <p:spTree>
      <p:nvGrpSpPr>
        <p:cNvPr id="1" name=""/>
        <p:cNvGrpSpPr/>
        <p:nvPr/>
      </p:nvGrpSpPr>
      <p:grpSpPr>
        <a:xfrm>
          <a:off x="0" y="0"/>
          <a:ext cx="0" cy="0"/>
          <a:chOff x="0" y="0"/>
          <a:chExt cx="0" cy="0"/>
        </a:xfrm>
      </p:grpSpPr>
      <p:grpSp>
        <p:nvGrpSpPr>
          <p:cNvPr id="14" name="Group 22"/>
          <p:cNvGrpSpPr/>
          <p:nvPr/>
        </p:nvGrpSpPr>
        <p:grpSpPr>
          <a:xfrm>
            <a:off x="1" y="228600"/>
            <a:ext cx="2851517" cy="6638629"/>
            <a:chOff x="0" y="0"/>
            <a:chExt cx="2851516" cy="6638628"/>
          </a:xfrm>
        </p:grpSpPr>
        <p:sp>
          <p:nvSpPr>
            <p:cNvPr id="2" name="Freeform 11"/>
            <p:cNvSpPr/>
            <p:nvPr/>
          </p:nvSpPr>
          <p:spPr>
            <a:xfrm>
              <a:off x="-1" y="2346443"/>
              <a:ext cx="100643"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3" name="Freeform 12"/>
            <p:cNvSpPr/>
            <p:nvPr/>
          </p:nvSpPr>
          <p:spPr>
            <a:xfrm>
              <a:off x="128598" y="2927929"/>
              <a:ext cx="646718"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4" name="Freeform 13"/>
            <p:cNvSpPr/>
            <p:nvPr/>
          </p:nvSpPr>
          <p:spPr>
            <a:xfrm>
              <a:off x="806998" y="5218460"/>
              <a:ext cx="609443"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5" name="Freeform 14"/>
            <p:cNvSpPr/>
            <p:nvPr/>
          </p:nvSpPr>
          <p:spPr>
            <a:xfrm>
              <a:off x="959824" y="6275199"/>
              <a:ext cx="171465"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6" name="Freeform 15"/>
            <p:cNvSpPr/>
            <p:nvPr/>
          </p:nvSpPr>
          <p:spPr>
            <a:xfrm>
              <a:off x="100641" y="2972659"/>
              <a:ext cx="821909"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7" name="Freeform 16"/>
            <p:cNvSpPr/>
            <p:nvPr/>
          </p:nvSpPr>
          <p:spPr>
            <a:xfrm>
              <a:off x="26126" y="0"/>
              <a:ext cx="102473"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8" name="Freeform 17"/>
            <p:cNvSpPr/>
            <p:nvPr/>
          </p:nvSpPr>
          <p:spPr>
            <a:xfrm>
              <a:off x="78276" y="2715463"/>
              <a:ext cx="78278"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9" name="Freeform 18"/>
            <p:cNvSpPr/>
            <p:nvPr/>
          </p:nvSpPr>
          <p:spPr>
            <a:xfrm>
              <a:off x="769723" y="5250144"/>
              <a:ext cx="190102"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0" name="Freeform 19"/>
            <p:cNvSpPr/>
            <p:nvPr/>
          </p:nvSpPr>
          <p:spPr>
            <a:xfrm>
              <a:off x="775314" y="1170426"/>
              <a:ext cx="2076203"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1" name="Freeform 20"/>
            <p:cNvSpPr/>
            <p:nvPr/>
          </p:nvSpPr>
          <p:spPr>
            <a:xfrm>
              <a:off x="922549" y="6301291"/>
              <a:ext cx="162147"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2" name="Freeform 21"/>
            <p:cNvSpPr/>
            <p:nvPr/>
          </p:nvSpPr>
          <p:spPr>
            <a:xfrm>
              <a:off x="769723" y="5130865"/>
              <a:ext cx="37276"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3" name="Freeform 22"/>
            <p:cNvSpPr/>
            <p:nvPr/>
          </p:nvSpPr>
          <p:spPr>
            <a:xfrm>
              <a:off x="849863" y="6016138"/>
              <a:ext cx="238559"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grpSp>
      <p:grpSp>
        <p:nvGrpSpPr>
          <p:cNvPr id="27" name="Group 9"/>
          <p:cNvGrpSpPr/>
          <p:nvPr/>
        </p:nvGrpSpPr>
        <p:grpSpPr>
          <a:xfrm>
            <a:off x="27221" y="-786"/>
            <a:ext cx="2356675" cy="6854040"/>
            <a:chOff x="0" y="0"/>
            <a:chExt cx="2356673" cy="6854039"/>
          </a:xfrm>
        </p:grpSpPr>
        <p:sp>
          <p:nvSpPr>
            <p:cNvPr id="15" name="Freeform 27"/>
            <p:cNvSpPr/>
            <p:nvPr/>
          </p:nvSpPr>
          <p:spPr>
            <a:xfrm>
              <a:off x="0" y="-1"/>
              <a:ext cx="494327" cy="4401046"/>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6" name="Freeform 28"/>
            <p:cNvSpPr/>
            <p:nvPr/>
          </p:nvSpPr>
          <p:spPr>
            <a:xfrm>
              <a:off x="523067" y="4317258"/>
              <a:ext cx="423436" cy="1580699"/>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7" name="Freeform 29"/>
            <p:cNvSpPr/>
            <p:nvPr/>
          </p:nvSpPr>
          <p:spPr>
            <a:xfrm>
              <a:off x="979074" y="5863468"/>
              <a:ext cx="431100"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8" name="Freeform 30"/>
            <p:cNvSpPr/>
            <p:nvPr/>
          </p:nvSpPr>
          <p:spPr>
            <a:xfrm>
              <a:off x="494326" y="4365158"/>
              <a:ext cx="551808" cy="2235970"/>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19" name="Freeform 31"/>
            <p:cNvSpPr/>
            <p:nvPr/>
          </p:nvSpPr>
          <p:spPr>
            <a:xfrm>
              <a:off x="444311" y="1289983"/>
              <a:ext cx="170725" cy="3027276"/>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20" name="Freeform 32"/>
            <p:cNvSpPr/>
            <p:nvPr/>
          </p:nvSpPr>
          <p:spPr>
            <a:xfrm>
              <a:off x="1084453" y="6572387"/>
              <a:ext cx="134120"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21" name="Freeform 33"/>
            <p:cNvSpPr/>
            <p:nvPr/>
          </p:nvSpPr>
          <p:spPr>
            <a:xfrm>
              <a:off x="475166" y="4108415"/>
              <a:ext cx="82390"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22" name="Freeform 34"/>
            <p:cNvSpPr/>
            <p:nvPr/>
          </p:nvSpPr>
          <p:spPr>
            <a:xfrm>
              <a:off x="946501" y="3146585"/>
              <a:ext cx="1410173" cy="2716884"/>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23" name="Freeform 35"/>
            <p:cNvSpPr/>
            <p:nvPr/>
          </p:nvSpPr>
          <p:spPr>
            <a:xfrm>
              <a:off x="1046133" y="6601126"/>
              <a:ext cx="120709" cy="25291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24" name="Freeform 36"/>
            <p:cNvSpPr/>
            <p:nvPr/>
          </p:nvSpPr>
          <p:spPr>
            <a:xfrm>
              <a:off x="946501" y="5897956"/>
              <a:ext cx="137953" cy="6744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25" name="Freeform 37"/>
            <p:cNvSpPr/>
            <p:nvPr/>
          </p:nvSpPr>
          <p:spPr>
            <a:xfrm>
              <a:off x="946501" y="5773415"/>
              <a:ext cx="38321"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sp>
          <p:nvSpPr>
            <p:cNvPr id="26" name="Freeform 38"/>
            <p:cNvSpPr/>
            <p:nvPr/>
          </p:nvSpPr>
          <p:spPr>
            <a:xfrm>
              <a:off x="979074" y="6323307"/>
              <a:ext cx="210760" cy="530733"/>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45719" tIns="45719" rIns="45719" bIns="45719" numCol="1" anchor="t">
              <a:noAutofit/>
            </a:bodyPr>
            <a:lstStyle/>
            <a:p>
              <a:pPr>
                <a:defRPr>
                  <a:latin typeface="Century Gothic"/>
                  <a:ea typeface="Century Gothic"/>
                  <a:cs typeface="Century Gothic"/>
                  <a:sym typeface="Century Gothic"/>
                </a:defRPr>
              </a:pPr>
              <a:endParaRPr/>
            </a:p>
          </p:txBody>
        </p:sp>
      </p:grpSp>
      <p:sp>
        <p:nvSpPr>
          <p:cNvPr id="28" name="Rectangle 6"/>
          <p:cNvSpPr/>
          <p:nvPr/>
        </p:nvSpPr>
        <p:spPr>
          <a:xfrm>
            <a:off x="-1" y="0"/>
            <a:ext cx="182882" cy="6858000"/>
          </a:xfrm>
          <a:prstGeom prst="rect">
            <a:avLst/>
          </a:prstGeom>
          <a:solidFill>
            <a:srgbClr val="766F54"/>
          </a:solidFill>
          <a:ln w="12700">
            <a:miter lim="400000"/>
          </a:ln>
        </p:spPr>
        <p:txBody>
          <a:bodyPr lIns="45719" rIns="45719"/>
          <a:lstStyle/>
          <a:p>
            <a:pPr>
              <a:defRPr>
                <a:latin typeface="Century Gothic"/>
                <a:ea typeface="Century Gothic"/>
                <a:cs typeface="Century Gothic"/>
                <a:sym typeface="Century Gothic"/>
              </a:defRPr>
            </a:pPr>
            <a:endParaRPr/>
          </a:p>
        </p:txBody>
      </p:sp>
      <p:sp>
        <p:nvSpPr>
          <p:cNvPr id="29" name="Freeform 11"/>
          <p:cNvSpPr/>
          <p:nvPr/>
        </p:nvSpPr>
        <p:spPr>
          <a:xfrm flipV="1">
            <a:off x="-4189" y="714375"/>
            <a:ext cx="1595613" cy="507297"/>
          </a:xfrm>
          <a:custGeom>
            <a:avLst/>
            <a:gdLst/>
            <a:ahLst/>
            <a:cxnLst>
              <a:cxn ang="0">
                <a:pos x="wd2" y="hd2"/>
              </a:cxn>
              <a:cxn ang="5400000">
                <a:pos x="wd2" y="hd2"/>
              </a:cxn>
              <a:cxn ang="10800000">
                <a:pos x="wd2" y="hd2"/>
              </a:cxn>
              <a:cxn ang="16200000">
                <a:pos x="wd2" y="hd2"/>
              </a:cxn>
            </a:cxnLst>
            <a:rect l="0" t="0" r="r" b="b"/>
            <a:pathLst>
              <a:path w="21568" h="21600" extrusionOk="0">
                <a:moveTo>
                  <a:pt x="21472" y="10154"/>
                </a:moveTo>
                <a:lnTo>
                  <a:pt x="18377" y="406"/>
                </a:lnTo>
                <a:cubicBezTo>
                  <a:pt x="18356" y="337"/>
                  <a:pt x="18331" y="272"/>
                  <a:pt x="18310" y="203"/>
                </a:cubicBezTo>
                <a:cubicBezTo>
                  <a:pt x="18247" y="0"/>
                  <a:pt x="18182" y="0"/>
                  <a:pt x="18117" y="0"/>
                </a:cubicBezTo>
                <a:lnTo>
                  <a:pt x="16891" y="0"/>
                </a:lnTo>
                <a:lnTo>
                  <a:pt x="0" y="151"/>
                </a:lnTo>
                <a:cubicBezTo>
                  <a:pt x="19" y="7301"/>
                  <a:pt x="39" y="14450"/>
                  <a:pt x="58" y="21600"/>
                </a:cubicBezTo>
                <a:lnTo>
                  <a:pt x="16891" y="21527"/>
                </a:lnTo>
                <a:lnTo>
                  <a:pt x="18117" y="21527"/>
                </a:lnTo>
                <a:cubicBezTo>
                  <a:pt x="18182" y="21527"/>
                  <a:pt x="18247" y="21324"/>
                  <a:pt x="18310" y="21324"/>
                </a:cubicBezTo>
                <a:cubicBezTo>
                  <a:pt x="18310" y="21120"/>
                  <a:pt x="18377" y="21120"/>
                  <a:pt x="18377" y="21120"/>
                </a:cubicBezTo>
                <a:lnTo>
                  <a:pt x="21472" y="11372"/>
                </a:lnTo>
                <a:cubicBezTo>
                  <a:pt x="21600" y="10966"/>
                  <a:pt x="21600" y="10560"/>
                  <a:pt x="21472" y="10154"/>
                </a:cubicBezTo>
                <a:close/>
              </a:path>
            </a:pathLst>
          </a:custGeom>
          <a:solidFill>
            <a:schemeClr val="accent1"/>
          </a:solidFill>
          <a:ln w="12700">
            <a:miter lim="400000"/>
          </a:ln>
        </p:spPr>
        <p:txBody>
          <a:bodyPr lIns="45719" rIns="45719"/>
          <a:lstStyle/>
          <a:p>
            <a:pPr>
              <a:defRPr>
                <a:latin typeface="Century Gothic"/>
                <a:ea typeface="Century Gothic"/>
                <a:cs typeface="Century Gothic"/>
                <a:sym typeface="Century Gothic"/>
              </a:defRPr>
            </a:pPr>
            <a:endParaRPr/>
          </a:p>
        </p:txBody>
      </p:sp>
      <p:sp>
        <p:nvSpPr>
          <p:cNvPr id="30" name="Title Text"/>
          <p:cNvSpPr txBox="1">
            <a:spLocks noGrp="1"/>
          </p:cNvSpPr>
          <p:nvPr>
            <p:ph type="title"/>
          </p:nvPr>
        </p:nvSpPr>
        <p:spPr>
          <a:xfrm>
            <a:off x="609600" y="274637"/>
            <a:ext cx="109728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Title Text</a:t>
            </a:r>
          </a:p>
        </p:txBody>
      </p:sp>
      <p:sp>
        <p:nvSpPr>
          <p:cNvPr id="31"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32" name="Slide Number"/>
          <p:cNvSpPr txBox="1">
            <a:spLocks noGrp="1"/>
          </p:cNvSpPr>
          <p:nvPr>
            <p:ph type="sldNum" sz="quarter" idx="2"/>
          </p:nvPr>
        </p:nvSpPr>
        <p:spPr>
          <a:xfrm>
            <a:off x="925905" y="772224"/>
            <a:ext cx="385675" cy="396241"/>
          </a:xfrm>
          <a:prstGeom prst="rect">
            <a:avLst/>
          </a:prstGeom>
          <a:ln w="12700">
            <a:miter lim="400000"/>
          </a:ln>
        </p:spPr>
        <p:txBody>
          <a:bodyPr wrap="none" lIns="45719" rIns="45719" anchor="ctr">
            <a:spAutoFit/>
          </a:bodyPr>
          <a:lstStyle>
            <a:lvl1pPr algn="r">
              <a:defRPr sz="2000">
                <a:solidFill>
                  <a:srgbClr val="FEFFFF"/>
                </a:solidFill>
                <a:latin typeface="Century Gothic"/>
                <a:ea typeface="Century Gothic"/>
                <a:cs typeface="Century Gothic"/>
                <a:sym typeface="Century Gothic"/>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txStyles>
    <p:titleStyle>
      <a:lvl1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1pPr>
      <a:lvl2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2pPr>
      <a:lvl3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3pPr>
      <a:lvl4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4pPr>
      <a:lvl5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5pPr>
      <a:lvl6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6pPr>
      <a:lvl7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7pPr>
      <a:lvl8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8pPr>
      <a:lvl9pPr marL="0" marR="0" indent="0" algn="l" defTabSz="457200" latinLnBrk="0">
        <a:lnSpc>
          <a:spcPct val="100000"/>
        </a:lnSpc>
        <a:spcBef>
          <a:spcPts val="0"/>
        </a:spcBef>
        <a:spcAft>
          <a:spcPts val="0"/>
        </a:spcAft>
        <a:buClrTx/>
        <a:buSzTx/>
        <a:buFontTx/>
        <a:buNone/>
        <a:tabLst/>
        <a:defRPr sz="3600" b="0" i="0" u="none" strike="noStrike" cap="none" spc="0" baseline="0">
          <a:solidFill>
            <a:srgbClr val="262626"/>
          </a:solidFill>
          <a:uFillTx/>
          <a:latin typeface="Century Gothic"/>
          <a:ea typeface="Century Gothic"/>
          <a:cs typeface="Century Gothic"/>
          <a:sym typeface="Century Gothic"/>
        </a:defRPr>
      </a:lvl9pPr>
    </p:titleStyle>
    <p:bodyStyle>
      <a:lvl1pPr marL="342900" marR="0" indent="-342900"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1pPr>
      <a:lvl2pPr marL="778668" marR="0" indent="-321468"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2pPr>
      <a:lvl3pPr marL="1208314" marR="0" indent="-293914"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3pPr>
      <a:lvl4pPr marL="1714500" marR="0" indent="-342900"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4pPr>
      <a:lvl5pPr marL="2171700" marR="0" indent="-342900"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5pPr>
      <a:lvl6pPr marL="2628900" marR="0" indent="-342900"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6pPr>
      <a:lvl7pPr marL="3086100" marR="0" indent="-342900"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7pPr>
      <a:lvl8pPr marL="3543300" marR="0" indent="-342900"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8pPr>
      <a:lvl9pPr marL="4000500" marR="0" indent="-342900" algn="l" defTabSz="457200" latinLnBrk="0">
        <a:lnSpc>
          <a:spcPct val="100000"/>
        </a:lnSpc>
        <a:spcBef>
          <a:spcPts val="1000"/>
        </a:spcBef>
        <a:spcAft>
          <a:spcPts val="0"/>
        </a:spcAft>
        <a:buClr>
          <a:schemeClr val="accent1"/>
        </a:buClr>
        <a:buSzPct val="100000"/>
        <a:buFontTx/>
        <a:buChar char="•"/>
        <a:tabLst/>
        <a:defRPr sz="1800" b="0" i="0" u="none" strike="noStrike" cap="none" spc="0" baseline="0">
          <a:solidFill>
            <a:srgbClr val="404040"/>
          </a:solidFill>
          <a:uFillTx/>
          <a:latin typeface="Century Gothic"/>
          <a:ea typeface="Century Gothic"/>
          <a:cs typeface="Century Gothic"/>
          <a:sym typeface="Century Gothic"/>
        </a:defRPr>
      </a:lvl9pPr>
    </p:bodyStyle>
    <p:otherStyle>
      <a:lvl1pPr marL="0" marR="0" indent="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1pPr>
      <a:lvl2pPr marL="0" marR="0" indent="4572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2pPr>
      <a:lvl3pPr marL="0" marR="0" indent="9144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3pPr>
      <a:lvl4pPr marL="0" marR="0" indent="13716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4pPr>
      <a:lvl5pPr marL="0" marR="0" indent="18288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5pPr>
      <a:lvl6pPr marL="0" marR="0" indent="22860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6pPr>
      <a:lvl7pPr marL="0" marR="0" indent="27432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7pPr>
      <a:lvl8pPr marL="0" marR="0" indent="32004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8pPr>
      <a:lvl9pPr marL="0" marR="0" indent="3657600" algn="r" defTabSz="45720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Century Gothic"/>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 name="Title 1"/>
          <p:cNvSpPr txBox="1">
            <a:spLocks noGrp="1"/>
          </p:cNvSpPr>
          <p:nvPr>
            <p:ph type="ctrTitle"/>
          </p:nvPr>
        </p:nvSpPr>
        <p:spPr>
          <a:xfrm>
            <a:off x="2195807" y="2971800"/>
            <a:ext cx="8915402" cy="2262783"/>
          </a:xfrm>
          <a:prstGeom prst="rect">
            <a:avLst/>
          </a:prstGeom>
        </p:spPr>
        <p:txBody>
          <a:bodyPr/>
          <a:lstStyle>
            <a:lvl1pPr>
              <a:defRPr sz="6000" b="1" i="1">
                <a:effectLst>
                  <a:outerShdw blurRad="38100" dist="38100" dir="2700000" rotWithShape="0">
                    <a:srgbClr val="000000">
                      <a:alpha val="43137"/>
                    </a:srgbClr>
                  </a:outerShdw>
                </a:effectLst>
              </a:defRPr>
            </a:lvl1pPr>
          </a:lstStyle>
          <a:p>
            <a:r>
              <a:t>Basic Christian Lifestyle</a:t>
            </a:r>
          </a:p>
        </p:txBody>
      </p:sp>
      <p:pic>
        <p:nvPicPr>
          <p:cNvPr id="539" name="Picture 2" descr="Picture 2"/>
          <p:cNvPicPr>
            <a:picLocks noChangeAspect="1"/>
          </p:cNvPicPr>
          <p:nvPr/>
        </p:nvPicPr>
        <p:blipFill>
          <a:blip r:embed="rId2">
            <a:extLst/>
          </a:blip>
          <a:srcRect b="4"/>
          <a:stretch>
            <a:fillRect/>
          </a:stretch>
        </p:blipFill>
        <p:spPr>
          <a:xfrm>
            <a:off x="1177877" y="144871"/>
            <a:ext cx="2408162" cy="2249885"/>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6" y="0"/>
                  <a:pt x="0" y="4837"/>
                  <a:pt x="0" y="10802"/>
                </a:cubicBezTo>
                <a:cubicBezTo>
                  <a:pt x="0" y="16767"/>
                  <a:pt x="4836" y="21600"/>
                  <a:pt x="10800" y="21600"/>
                </a:cubicBezTo>
                <a:cubicBezTo>
                  <a:pt x="16764" y="21600"/>
                  <a:pt x="21600" y="16767"/>
                  <a:pt x="21600" y="10802"/>
                </a:cubicBezTo>
                <a:cubicBezTo>
                  <a:pt x="21600" y="4837"/>
                  <a:pt x="16764" y="0"/>
                  <a:pt x="10800" y="0"/>
                </a:cubicBezTo>
                <a:close/>
              </a:path>
            </a:pathLst>
          </a:custGeom>
          <a:ln w="12700">
            <a:miter lim="400000"/>
          </a:ln>
          <a:effectLst>
            <a:outerShdw blurRad="76200" dir="13500000" rotWithShape="0">
              <a:srgbClr val="000000">
                <a:alpha val="20000"/>
              </a:srgbClr>
            </a:outerShdw>
          </a:effectLst>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 name="Content Placeholder 2"/>
          <p:cNvSpPr txBox="1">
            <a:spLocks noGrp="1"/>
          </p:cNvSpPr>
          <p:nvPr>
            <p:ph type="body" idx="1"/>
          </p:nvPr>
        </p:nvSpPr>
        <p:spPr>
          <a:xfrm>
            <a:off x="2017524" y="562977"/>
            <a:ext cx="8915401" cy="5969875"/>
          </a:xfrm>
          <a:prstGeom prst="rect">
            <a:avLst/>
          </a:prstGeom>
        </p:spPr>
        <p:txBody>
          <a:bodyPr/>
          <a:lstStyle/>
          <a:p>
            <a:pPr marL="0" indent="0">
              <a:buSzTx/>
              <a:buNone/>
              <a:defRPr sz="5400" b="1"/>
            </a:pPr>
            <a:r>
              <a:rPr dirty="0"/>
              <a:t>Joshua </a:t>
            </a:r>
            <a:r>
              <a:rPr dirty="0" smtClean="0"/>
              <a:t>1:</a:t>
            </a:r>
            <a:r>
              <a:rPr lang="en-US" dirty="0" smtClean="0"/>
              <a:t>8 (NIV)</a:t>
            </a:r>
            <a:endParaRPr dirty="0"/>
          </a:p>
          <a:p>
            <a:pPr marL="0" indent="0">
              <a:buSzTx/>
              <a:buNone/>
              <a:defRPr sz="4800"/>
            </a:pPr>
            <a:endParaRPr dirty="0"/>
          </a:p>
          <a:p>
            <a:pPr marL="0" indent="0">
              <a:buSzTx/>
              <a:buNone/>
              <a:defRPr sz="4800"/>
            </a:pPr>
            <a:r>
              <a:rPr dirty="0"/>
              <a:t>“Keep this Book of the Law always on your lips; meditate on it day and night."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67"/>
                                        </p:tgtEl>
                                        <p:attrNameLst>
                                          <p:attrName>style.visibility</p:attrName>
                                        </p:attrNameLst>
                                      </p:cBhvr>
                                      <p:to>
                                        <p:strVal val="visible"/>
                                      </p:to>
                                    </p:set>
                                    <p:animEffect transition="in" filter="blinds(vertical)">
                                      <p:cBhvr>
                                        <p:cTn id="7" dur="1000"/>
                                        <p:tgtEl>
                                          <p:spTgt spid="5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 grpId="1"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 name="Content Placeholder 2"/>
          <p:cNvSpPr txBox="1">
            <a:spLocks noGrp="1"/>
          </p:cNvSpPr>
          <p:nvPr>
            <p:ph type="body" idx="1"/>
          </p:nvPr>
        </p:nvSpPr>
        <p:spPr>
          <a:xfrm>
            <a:off x="2125442" y="444063"/>
            <a:ext cx="8915401" cy="5969874"/>
          </a:xfrm>
          <a:prstGeom prst="rect">
            <a:avLst/>
          </a:prstGeom>
        </p:spPr>
        <p:txBody>
          <a:bodyPr/>
          <a:lstStyle/>
          <a:p>
            <a:pPr marL="0" indent="0" defTabSz="438911">
              <a:spcBef>
                <a:spcPts val="900"/>
              </a:spcBef>
              <a:buSzTx/>
              <a:buNone/>
              <a:defRPr sz="5100" b="1"/>
            </a:pPr>
            <a:r>
              <a:rPr dirty="0"/>
              <a:t>Matthew </a:t>
            </a:r>
            <a:r>
              <a:rPr dirty="0" smtClean="0"/>
              <a:t>4:4</a:t>
            </a:r>
            <a:r>
              <a:rPr lang="en-US" dirty="0" smtClean="0"/>
              <a:t> (NIV)</a:t>
            </a:r>
            <a:endParaRPr dirty="0"/>
          </a:p>
          <a:p>
            <a:pPr marL="0" indent="0" defTabSz="438911">
              <a:spcBef>
                <a:spcPts val="900"/>
              </a:spcBef>
              <a:buSzTx/>
              <a:buNone/>
              <a:defRPr sz="5100" b="1"/>
            </a:pPr>
            <a:endParaRPr dirty="0"/>
          </a:p>
          <a:p>
            <a:pPr marL="0" indent="0" defTabSz="438911">
              <a:spcBef>
                <a:spcPts val="900"/>
              </a:spcBef>
              <a:buSzTx/>
              <a:buNone/>
              <a:defRPr sz="5100"/>
            </a:pPr>
            <a:r>
              <a:rPr dirty="0"/>
              <a:t>“Jesus answered, 'It is written: "Man shall not live on bread alone, but on every word that comes from the mouth of God."''</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69"/>
                                        </p:tgtEl>
                                        <p:attrNameLst>
                                          <p:attrName>style.visibility</p:attrName>
                                        </p:attrNameLst>
                                      </p:cBhvr>
                                      <p:to>
                                        <p:strVal val="visible"/>
                                      </p:to>
                                    </p:set>
                                    <p:animEffect transition="in" filter="blinds(vertical)">
                                      <p:cBhvr>
                                        <p:cTn id="7" dur="1000"/>
                                        <p:tgtEl>
                                          <p:spTgt spid="5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9" grpId="1"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 name="Title 1"/>
          <p:cNvSpPr txBox="1">
            <a:spLocks noGrp="1"/>
          </p:cNvSpPr>
          <p:nvPr>
            <p:ph type="title"/>
          </p:nvPr>
        </p:nvSpPr>
        <p:spPr>
          <a:xfrm>
            <a:off x="1764366" y="594278"/>
            <a:ext cx="9835119" cy="747492"/>
          </a:xfrm>
          <a:prstGeom prst="rect">
            <a:avLst/>
          </a:prstGeom>
        </p:spPr>
        <p:txBody>
          <a:bodyPr/>
          <a:lstStyle>
            <a:lvl1pPr algn="just">
              <a:lnSpc>
                <a:spcPct val="115000"/>
              </a:lnSpc>
              <a:defRPr b="1"/>
            </a:lvl1pPr>
          </a:lstStyle>
          <a:p>
            <a:r>
              <a:t>Do Your Daily Devotion Consistently</a:t>
            </a:r>
          </a:p>
        </p:txBody>
      </p:sp>
      <p:sp>
        <p:nvSpPr>
          <p:cNvPr id="572" name="Content Placeholder 2"/>
          <p:cNvSpPr txBox="1">
            <a:spLocks noGrp="1"/>
          </p:cNvSpPr>
          <p:nvPr>
            <p:ph type="body" sz="quarter" idx="1"/>
          </p:nvPr>
        </p:nvSpPr>
        <p:spPr>
          <a:xfrm>
            <a:off x="1835032" y="1726059"/>
            <a:ext cx="10384468" cy="866374"/>
          </a:xfrm>
          <a:prstGeom prst="rect">
            <a:avLst/>
          </a:prstGeom>
        </p:spPr>
        <p:txBody>
          <a:bodyPr/>
          <a:lstStyle>
            <a:lvl1pPr marL="0" indent="0">
              <a:lnSpc>
                <a:spcPct val="90000"/>
              </a:lnSpc>
              <a:buSzTx/>
              <a:buNone/>
              <a:defRPr sz="4000" b="1"/>
            </a:lvl1pPr>
          </a:lstStyle>
          <a:p>
            <a:r>
              <a:t>How to Build a Daily Devotion Habit:</a:t>
            </a:r>
          </a:p>
        </p:txBody>
      </p:sp>
      <p:sp>
        <p:nvSpPr>
          <p:cNvPr id="573" name="Set a Specific Time"/>
          <p:cNvSpPr txBox="1"/>
          <p:nvPr/>
        </p:nvSpPr>
        <p:spPr>
          <a:xfrm>
            <a:off x="2688930" y="2780760"/>
            <a:ext cx="4613417" cy="586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marL="342900" indent="-342900">
              <a:lnSpc>
                <a:spcPct val="90000"/>
              </a:lnSpc>
              <a:spcBef>
                <a:spcPts val="1000"/>
              </a:spcBef>
              <a:buClr>
                <a:schemeClr val="accent1"/>
              </a:buClr>
              <a:buSzPct val="100000"/>
              <a:buChar char="•"/>
              <a:defRPr sz="3200">
                <a:solidFill>
                  <a:srgbClr val="404040"/>
                </a:solidFill>
                <a:latin typeface="Century Gothic"/>
                <a:ea typeface="Century Gothic"/>
                <a:cs typeface="Century Gothic"/>
                <a:sym typeface="Century Gothic"/>
              </a:defRPr>
            </a:lvl1pPr>
          </a:lstStyle>
          <a:p>
            <a:r>
              <a:t>Set a Specific Time</a:t>
            </a:r>
          </a:p>
        </p:txBody>
      </p:sp>
      <p:sp>
        <p:nvSpPr>
          <p:cNvPr id="574" name="Find a Quiet Place"/>
          <p:cNvSpPr txBox="1"/>
          <p:nvPr/>
        </p:nvSpPr>
        <p:spPr>
          <a:xfrm>
            <a:off x="2707918" y="3555827"/>
            <a:ext cx="4077651" cy="586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marL="342900" indent="-342900">
              <a:lnSpc>
                <a:spcPct val="90000"/>
              </a:lnSpc>
              <a:spcBef>
                <a:spcPts val="1000"/>
              </a:spcBef>
              <a:buClr>
                <a:schemeClr val="accent1"/>
              </a:buClr>
              <a:buSzPct val="100000"/>
              <a:buChar char="•"/>
              <a:defRPr sz="3200">
                <a:solidFill>
                  <a:srgbClr val="404040"/>
                </a:solidFill>
                <a:latin typeface="Century Gothic"/>
                <a:ea typeface="Century Gothic"/>
                <a:cs typeface="Century Gothic"/>
                <a:sym typeface="Century Gothic"/>
              </a:defRPr>
            </a:lvl1pPr>
          </a:lstStyle>
          <a:p>
            <a:r>
              <a:t>Find a Quiet Place</a:t>
            </a:r>
          </a:p>
        </p:txBody>
      </p:sp>
      <p:sp>
        <p:nvSpPr>
          <p:cNvPr id="575" name="Use a Devotional Guide"/>
          <p:cNvSpPr txBox="1"/>
          <p:nvPr/>
        </p:nvSpPr>
        <p:spPr>
          <a:xfrm>
            <a:off x="2713526" y="4330894"/>
            <a:ext cx="5125401" cy="586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marL="342900" indent="-342900">
              <a:lnSpc>
                <a:spcPct val="90000"/>
              </a:lnSpc>
              <a:spcBef>
                <a:spcPts val="1000"/>
              </a:spcBef>
              <a:buClr>
                <a:schemeClr val="accent1"/>
              </a:buClr>
              <a:buSzPct val="100000"/>
              <a:buChar char="•"/>
              <a:defRPr sz="3200">
                <a:solidFill>
                  <a:srgbClr val="404040"/>
                </a:solidFill>
                <a:latin typeface="Century Gothic"/>
                <a:ea typeface="Century Gothic"/>
                <a:cs typeface="Century Gothic"/>
                <a:sym typeface="Century Gothic"/>
              </a:defRPr>
            </a:lvl1pPr>
          </a:lstStyle>
          <a:p>
            <a:r>
              <a:t>Use a Devotional Guide</a:t>
            </a:r>
          </a:p>
        </p:txBody>
      </p:sp>
      <p:sp>
        <p:nvSpPr>
          <p:cNvPr id="576" name="Keep a Journal"/>
          <p:cNvSpPr txBox="1"/>
          <p:nvPr/>
        </p:nvSpPr>
        <p:spPr>
          <a:xfrm>
            <a:off x="2734434" y="5105960"/>
            <a:ext cx="4024623" cy="586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marL="342900" indent="-342900">
              <a:lnSpc>
                <a:spcPct val="90000"/>
              </a:lnSpc>
              <a:spcBef>
                <a:spcPts val="1000"/>
              </a:spcBef>
              <a:buClr>
                <a:schemeClr val="accent1"/>
              </a:buClr>
              <a:buSzPct val="100000"/>
              <a:buChar char="•"/>
              <a:defRPr sz="3200">
                <a:solidFill>
                  <a:srgbClr val="404040"/>
                </a:solidFill>
                <a:latin typeface="Century Gothic"/>
                <a:ea typeface="Century Gothic"/>
                <a:cs typeface="Century Gothic"/>
                <a:sym typeface="Century Gothic"/>
              </a:defRPr>
            </a:lvl1pPr>
          </a:lstStyle>
          <a:p>
            <a:r>
              <a:t>Keep a Journal</a:t>
            </a:r>
          </a:p>
        </p:txBody>
      </p:sp>
      <p:sp>
        <p:nvSpPr>
          <p:cNvPr id="577" name="Be Consistent"/>
          <p:cNvSpPr txBox="1"/>
          <p:nvPr/>
        </p:nvSpPr>
        <p:spPr>
          <a:xfrm>
            <a:off x="2734878" y="5881027"/>
            <a:ext cx="3229556" cy="586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marL="342900" indent="-342900">
              <a:lnSpc>
                <a:spcPct val="90000"/>
              </a:lnSpc>
              <a:spcBef>
                <a:spcPts val="1000"/>
              </a:spcBef>
              <a:buClr>
                <a:schemeClr val="accent1"/>
              </a:buClr>
              <a:buSzPct val="100000"/>
              <a:buChar char="•"/>
              <a:defRPr sz="3200">
                <a:solidFill>
                  <a:srgbClr val="404040"/>
                </a:solidFill>
                <a:latin typeface="Century Gothic"/>
                <a:ea typeface="Century Gothic"/>
                <a:cs typeface="Century Gothic"/>
                <a:sym typeface="Century Gothic"/>
              </a:defRPr>
            </a:lvl1pPr>
          </a:lstStyle>
          <a:p>
            <a:r>
              <a:t>Be Consistent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73"/>
                                        </p:tgtEl>
                                        <p:attrNameLst>
                                          <p:attrName>style.visibility</p:attrName>
                                        </p:attrNameLst>
                                      </p:cBhvr>
                                      <p:to>
                                        <p:strVal val="visible"/>
                                      </p:to>
                                    </p:set>
                                    <p:animEffect transition="in" filter="blinds(vertical)">
                                      <p:cBhvr>
                                        <p:cTn id="7" dur="1000"/>
                                        <p:tgtEl>
                                          <p:spTgt spid="57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iterate>
                                    <p:tmAbs val="0"/>
                                  </p:iterate>
                                  <p:childTnLst>
                                    <p:set>
                                      <p:cBhvr>
                                        <p:cTn id="11" fill="hold"/>
                                        <p:tgtEl>
                                          <p:spTgt spid="574"/>
                                        </p:tgtEl>
                                        <p:attrNameLst>
                                          <p:attrName>style.visibility</p:attrName>
                                        </p:attrNameLst>
                                      </p:cBhvr>
                                      <p:to>
                                        <p:strVal val="visible"/>
                                      </p:to>
                                    </p:set>
                                    <p:animEffect transition="in" filter="blinds(vertical)">
                                      <p:cBhvr>
                                        <p:cTn id="12" dur="1000"/>
                                        <p:tgtEl>
                                          <p:spTgt spid="57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3" nodeType="clickEffect">
                                  <p:stCondLst>
                                    <p:cond delay="0"/>
                                  </p:stCondLst>
                                  <p:iterate>
                                    <p:tmAbs val="0"/>
                                  </p:iterate>
                                  <p:childTnLst>
                                    <p:set>
                                      <p:cBhvr>
                                        <p:cTn id="16" fill="hold"/>
                                        <p:tgtEl>
                                          <p:spTgt spid="575"/>
                                        </p:tgtEl>
                                        <p:attrNameLst>
                                          <p:attrName>style.visibility</p:attrName>
                                        </p:attrNameLst>
                                      </p:cBhvr>
                                      <p:to>
                                        <p:strVal val="visible"/>
                                      </p:to>
                                    </p:set>
                                    <p:animEffect transition="in" filter="blinds(vertical)">
                                      <p:cBhvr>
                                        <p:cTn id="17" dur="1000"/>
                                        <p:tgtEl>
                                          <p:spTgt spid="57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4" nodeType="clickEffect">
                                  <p:stCondLst>
                                    <p:cond delay="0"/>
                                  </p:stCondLst>
                                  <p:iterate>
                                    <p:tmAbs val="0"/>
                                  </p:iterate>
                                  <p:childTnLst>
                                    <p:set>
                                      <p:cBhvr>
                                        <p:cTn id="21" fill="hold"/>
                                        <p:tgtEl>
                                          <p:spTgt spid="576"/>
                                        </p:tgtEl>
                                        <p:attrNameLst>
                                          <p:attrName>style.visibility</p:attrName>
                                        </p:attrNameLst>
                                      </p:cBhvr>
                                      <p:to>
                                        <p:strVal val="visible"/>
                                      </p:to>
                                    </p:set>
                                    <p:animEffect transition="in" filter="blinds(vertical)">
                                      <p:cBhvr>
                                        <p:cTn id="22" dur="1000"/>
                                        <p:tgtEl>
                                          <p:spTgt spid="57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5" fill="hold" grpId="5" nodeType="clickEffect">
                                  <p:stCondLst>
                                    <p:cond delay="0"/>
                                  </p:stCondLst>
                                  <p:iterate>
                                    <p:tmAbs val="0"/>
                                  </p:iterate>
                                  <p:childTnLst>
                                    <p:set>
                                      <p:cBhvr>
                                        <p:cTn id="26" fill="hold"/>
                                        <p:tgtEl>
                                          <p:spTgt spid="577"/>
                                        </p:tgtEl>
                                        <p:attrNameLst>
                                          <p:attrName>style.visibility</p:attrName>
                                        </p:attrNameLst>
                                      </p:cBhvr>
                                      <p:to>
                                        <p:strVal val="visible"/>
                                      </p:to>
                                    </p:set>
                                    <p:animEffect transition="in" filter="blinds(vertical)">
                                      <p:cBhvr>
                                        <p:cTn id="27" dur="1000"/>
                                        <p:tgtEl>
                                          <p:spTgt spid="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 grpId="1" animBg="1" advAuto="0"/>
      <p:bldP spid="574" grpId="2" animBg="1" advAuto="0"/>
      <p:bldP spid="575" grpId="3" animBg="1" advAuto="0"/>
      <p:bldP spid="576" grpId="4" animBg="1" advAuto="0"/>
      <p:bldP spid="577" grpId="5"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 name="Content Placeholder 2"/>
          <p:cNvSpPr txBox="1">
            <a:spLocks noGrp="1"/>
          </p:cNvSpPr>
          <p:nvPr>
            <p:ph type="body" sz="quarter" idx="1"/>
          </p:nvPr>
        </p:nvSpPr>
        <p:spPr>
          <a:xfrm>
            <a:off x="4295070" y="2494805"/>
            <a:ext cx="3713816" cy="3096699"/>
          </a:xfrm>
          <a:prstGeom prst="rect">
            <a:avLst/>
          </a:prstGeom>
        </p:spPr>
        <p:txBody>
          <a:bodyPr/>
          <a:lstStyle/>
          <a:p>
            <a:pPr marL="0" indent="0" algn="just">
              <a:lnSpc>
                <a:spcPct val="115000"/>
              </a:lnSpc>
              <a:spcBef>
                <a:spcPts val="0"/>
              </a:spcBef>
              <a:buSzTx/>
              <a:buNone/>
              <a:defRPr sz="4000" b="1" i="1">
                <a:solidFill>
                  <a:srgbClr val="0070C0"/>
                </a:solidFill>
                <a:effectLst>
                  <a:outerShdw blurRad="38100" dist="38100" dir="2700000" rotWithShape="0">
                    <a:srgbClr val="000000">
                      <a:alpha val="43137"/>
                    </a:srgbClr>
                  </a:outerShdw>
                </a:effectLst>
                <a:latin typeface="+mn-lt"/>
                <a:ea typeface="+mn-ea"/>
                <a:cs typeface="+mn-cs"/>
                <a:sym typeface="Calibri"/>
              </a:defRPr>
            </a:pPr>
            <a:r>
              <a:t>S</a:t>
            </a:r>
            <a:r>
              <a:rPr>
                <a:solidFill>
                  <a:srgbClr val="404040"/>
                </a:solidFill>
              </a:rPr>
              <a:t> - scripture</a:t>
            </a:r>
          </a:p>
          <a:p>
            <a:pPr marL="0" indent="0" algn="just">
              <a:lnSpc>
                <a:spcPct val="115000"/>
              </a:lnSpc>
              <a:spcBef>
                <a:spcPts val="0"/>
              </a:spcBef>
              <a:buSzTx/>
              <a:buNone/>
              <a:defRPr sz="4000" b="1" i="1">
                <a:solidFill>
                  <a:srgbClr val="0070C0"/>
                </a:solidFill>
                <a:effectLst>
                  <a:outerShdw blurRad="38100" dist="38100" dir="2700000" rotWithShape="0">
                    <a:srgbClr val="000000">
                      <a:alpha val="43137"/>
                    </a:srgbClr>
                  </a:outerShdw>
                </a:effectLst>
                <a:latin typeface="+mn-lt"/>
                <a:ea typeface="+mn-ea"/>
                <a:cs typeface="+mn-cs"/>
                <a:sym typeface="Calibri"/>
              </a:defRPr>
            </a:pPr>
            <a:r>
              <a:t>O</a:t>
            </a:r>
            <a:r>
              <a:rPr>
                <a:solidFill>
                  <a:srgbClr val="404040"/>
                </a:solidFill>
              </a:rPr>
              <a:t> - observation</a:t>
            </a:r>
          </a:p>
          <a:p>
            <a:pPr marL="0" indent="0" algn="just">
              <a:lnSpc>
                <a:spcPct val="115000"/>
              </a:lnSpc>
              <a:spcBef>
                <a:spcPts val="0"/>
              </a:spcBef>
              <a:buSzTx/>
              <a:buNone/>
              <a:defRPr sz="4000" b="1" i="1">
                <a:solidFill>
                  <a:srgbClr val="0070C0"/>
                </a:solidFill>
                <a:effectLst>
                  <a:outerShdw blurRad="38100" dist="38100" dir="2700000" rotWithShape="0">
                    <a:srgbClr val="000000">
                      <a:alpha val="43137"/>
                    </a:srgbClr>
                  </a:outerShdw>
                </a:effectLst>
                <a:latin typeface="+mn-lt"/>
                <a:ea typeface="+mn-ea"/>
                <a:cs typeface="+mn-cs"/>
                <a:sym typeface="Calibri"/>
              </a:defRPr>
            </a:pPr>
            <a:r>
              <a:t>A</a:t>
            </a:r>
            <a:r>
              <a:rPr>
                <a:solidFill>
                  <a:srgbClr val="404040"/>
                </a:solidFill>
              </a:rPr>
              <a:t> - application</a:t>
            </a:r>
          </a:p>
          <a:p>
            <a:pPr marL="0" indent="0" algn="just">
              <a:lnSpc>
                <a:spcPct val="115000"/>
              </a:lnSpc>
              <a:spcBef>
                <a:spcPts val="0"/>
              </a:spcBef>
              <a:buSzTx/>
              <a:buNone/>
              <a:defRPr sz="4000" b="1" i="1">
                <a:solidFill>
                  <a:srgbClr val="0070C0"/>
                </a:solidFill>
                <a:effectLst>
                  <a:outerShdw blurRad="38100" dist="38100" dir="2700000" rotWithShape="0">
                    <a:srgbClr val="000000">
                      <a:alpha val="43137"/>
                    </a:srgbClr>
                  </a:outerShdw>
                </a:effectLst>
                <a:latin typeface="+mn-lt"/>
                <a:ea typeface="+mn-ea"/>
                <a:cs typeface="+mn-cs"/>
                <a:sym typeface="Calibri"/>
              </a:defRPr>
            </a:pPr>
            <a:r>
              <a:t>P</a:t>
            </a:r>
            <a:r>
              <a:rPr>
                <a:solidFill>
                  <a:srgbClr val="404040"/>
                </a:solidFill>
              </a:rPr>
              <a:t> - prayer</a:t>
            </a:r>
          </a:p>
        </p:txBody>
      </p:sp>
      <p:sp>
        <p:nvSpPr>
          <p:cNvPr id="580" name="Scroll: Vertical 4"/>
          <p:cNvSpPr/>
          <p:nvPr/>
        </p:nvSpPr>
        <p:spPr>
          <a:xfrm>
            <a:off x="3090041" y="1566041"/>
            <a:ext cx="5864776" cy="4572002"/>
          </a:xfrm>
          <a:custGeom>
            <a:avLst/>
            <a:gdLst/>
            <a:ahLst/>
            <a:cxnLst>
              <a:cxn ang="0">
                <a:pos x="wd2" y="hd2"/>
              </a:cxn>
              <a:cxn ang="5400000">
                <a:pos x="wd2" y="hd2"/>
              </a:cxn>
              <a:cxn ang="10800000">
                <a:pos x="wd2" y="hd2"/>
              </a:cxn>
              <a:cxn ang="16200000">
                <a:pos x="wd2" y="hd2"/>
              </a:cxn>
            </a:cxnLst>
            <a:rect l="0" t="0" r="r" b="b"/>
            <a:pathLst>
              <a:path w="21600" h="21600" extrusionOk="0">
                <a:moveTo>
                  <a:pt x="2105" y="18900"/>
                </a:moveTo>
                <a:lnTo>
                  <a:pt x="2105" y="1350"/>
                </a:lnTo>
                <a:cubicBezTo>
                  <a:pt x="2105" y="604"/>
                  <a:pt x="2576" y="0"/>
                  <a:pt x="3157" y="0"/>
                </a:cubicBezTo>
                <a:lnTo>
                  <a:pt x="20548" y="0"/>
                </a:lnTo>
                <a:cubicBezTo>
                  <a:pt x="21129" y="0"/>
                  <a:pt x="21600" y="604"/>
                  <a:pt x="21600" y="1350"/>
                </a:cubicBezTo>
                <a:cubicBezTo>
                  <a:pt x="21600" y="2096"/>
                  <a:pt x="21129" y="2700"/>
                  <a:pt x="20548" y="2700"/>
                </a:cubicBezTo>
                <a:lnTo>
                  <a:pt x="19495" y="2700"/>
                </a:lnTo>
                <a:lnTo>
                  <a:pt x="19495" y="20250"/>
                </a:lnTo>
                <a:cubicBezTo>
                  <a:pt x="19495" y="20996"/>
                  <a:pt x="19024" y="21600"/>
                  <a:pt x="18443" y="21600"/>
                </a:cubicBezTo>
                <a:lnTo>
                  <a:pt x="1052" y="21600"/>
                </a:lnTo>
                <a:cubicBezTo>
                  <a:pt x="471" y="21600"/>
                  <a:pt x="0" y="20996"/>
                  <a:pt x="0" y="20250"/>
                </a:cubicBezTo>
                <a:cubicBezTo>
                  <a:pt x="0" y="19504"/>
                  <a:pt x="471" y="18900"/>
                  <a:pt x="1052" y="18900"/>
                </a:cubicBezTo>
                <a:close/>
                <a:moveTo>
                  <a:pt x="3157" y="0"/>
                </a:moveTo>
                <a:cubicBezTo>
                  <a:pt x="3738" y="0"/>
                  <a:pt x="4210" y="604"/>
                  <a:pt x="4210" y="1350"/>
                </a:cubicBezTo>
                <a:cubicBezTo>
                  <a:pt x="4210" y="2096"/>
                  <a:pt x="3738" y="2700"/>
                  <a:pt x="3157" y="2700"/>
                </a:cubicBezTo>
                <a:cubicBezTo>
                  <a:pt x="2867" y="2700"/>
                  <a:pt x="2631" y="2398"/>
                  <a:pt x="2631" y="2025"/>
                </a:cubicBezTo>
                <a:cubicBezTo>
                  <a:pt x="2631" y="1652"/>
                  <a:pt x="2867" y="1350"/>
                  <a:pt x="3157" y="1350"/>
                </a:cubicBezTo>
                <a:lnTo>
                  <a:pt x="4210" y="1350"/>
                </a:lnTo>
                <a:moveTo>
                  <a:pt x="19495" y="2700"/>
                </a:moveTo>
                <a:lnTo>
                  <a:pt x="3157" y="2700"/>
                </a:lnTo>
                <a:moveTo>
                  <a:pt x="1052" y="18900"/>
                </a:moveTo>
                <a:cubicBezTo>
                  <a:pt x="1343" y="18900"/>
                  <a:pt x="1579" y="19202"/>
                  <a:pt x="1579" y="19575"/>
                </a:cubicBezTo>
                <a:cubicBezTo>
                  <a:pt x="1579" y="19948"/>
                  <a:pt x="1343" y="20250"/>
                  <a:pt x="1052" y="20250"/>
                </a:cubicBezTo>
                <a:lnTo>
                  <a:pt x="2105" y="20250"/>
                </a:lnTo>
                <a:moveTo>
                  <a:pt x="1052" y="21600"/>
                </a:moveTo>
                <a:cubicBezTo>
                  <a:pt x="1634" y="21600"/>
                  <a:pt x="2105" y="20996"/>
                  <a:pt x="2105" y="20250"/>
                </a:cubicBezTo>
                <a:lnTo>
                  <a:pt x="2105" y="18900"/>
                </a:lnTo>
              </a:path>
            </a:pathLst>
          </a:custGeom>
          <a:ln w="15875" cap="rnd">
            <a:solidFill>
              <a:srgbClr val="78230C"/>
            </a:solidFill>
          </a:ln>
        </p:spPr>
        <p:txBody>
          <a:bodyPr lIns="45718" tIns="45718" rIns="45718" bIns="45718" anchor="ctr"/>
          <a:lstStyle/>
          <a:p>
            <a:pPr algn="ctr">
              <a:defRPr>
                <a:solidFill>
                  <a:srgbClr val="FFFFFF"/>
                </a:solidFill>
                <a:latin typeface="Century Gothic"/>
                <a:ea typeface="Century Gothic"/>
                <a:cs typeface="Century Gothic"/>
                <a:sym typeface="Century Gothic"/>
              </a:defRPr>
            </a:pPr>
            <a:endParaRPr/>
          </a:p>
        </p:txBody>
      </p:sp>
      <p:sp>
        <p:nvSpPr>
          <p:cNvPr id="581" name="Title 1"/>
          <p:cNvSpPr txBox="1">
            <a:spLocks noGrp="1"/>
          </p:cNvSpPr>
          <p:nvPr>
            <p:ph type="title"/>
          </p:nvPr>
        </p:nvSpPr>
        <p:spPr>
          <a:xfrm>
            <a:off x="3044870" y="624110"/>
            <a:ext cx="6950469" cy="742235"/>
          </a:xfrm>
          <a:prstGeom prst="rect">
            <a:avLst/>
          </a:prstGeom>
        </p:spPr>
        <p:txBody>
          <a:bodyPr/>
          <a:lstStyle>
            <a:lvl1pPr>
              <a:defRPr b="1">
                <a:effectLst>
                  <a:outerShdw blurRad="38100" dist="38100" dir="2700000" rotWithShape="0">
                    <a:srgbClr val="000000">
                      <a:alpha val="43137"/>
                    </a:srgbClr>
                  </a:outerShdw>
                </a:effectLst>
              </a:defRPr>
            </a:lvl1pPr>
          </a:lstStyle>
          <a:p>
            <a:r>
              <a:t>Simple Devotional Method</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 name="Content Placeholder 5"/>
          <p:cNvSpPr txBox="1">
            <a:spLocks noGrp="1"/>
          </p:cNvSpPr>
          <p:nvPr>
            <p:ph type="body" sz="quarter" idx="1"/>
          </p:nvPr>
        </p:nvSpPr>
        <p:spPr>
          <a:xfrm>
            <a:off x="1804650" y="885606"/>
            <a:ext cx="10226542" cy="1471448"/>
          </a:xfrm>
          <a:prstGeom prst="rect">
            <a:avLst/>
          </a:prstGeom>
        </p:spPr>
        <p:txBody>
          <a:bodyPr/>
          <a:lstStyle/>
          <a:p>
            <a:pPr marL="0" indent="0" defTabSz="365759">
              <a:spcBef>
                <a:spcPts val="800"/>
              </a:spcBef>
              <a:buSzTx/>
              <a:buNone/>
              <a:defRPr sz="1900" b="1">
                <a:effectLst>
                  <a:outerShdw blurRad="38100" dist="30480" dir="5400000" rotWithShape="0">
                    <a:srgbClr val="000000">
                      <a:alpha val="40000"/>
                    </a:srgbClr>
                  </a:outerShdw>
                </a:effectLst>
              </a:defRPr>
            </a:pPr>
            <a:r>
              <a:rPr dirty="0"/>
              <a:t>Scripture:</a:t>
            </a:r>
            <a:r>
              <a:rPr b="0" dirty="0"/>
              <a:t> </a:t>
            </a:r>
          </a:p>
          <a:p>
            <a:pPr marL="0" indent="0" defTabSz="365759">
              <a:spcBef>
                <a:spcPts val="800"/>
              </a:spcBef>
              <a:buSzTx/>
              <a:buNone/>
              <a:defRPr sz="1900" b="1" i="1"/>
            </a:pPr>
            <a:r>
              <a:rPr dirty="0"/>
              <a:t>	John 15:5 </a:t>
            </a:r>
            <a:r>
              <a:rPr lang="en-US" dirty="0" smtClean="0"/>
              <a:t>(NIV)</a:t>
            </a:r>
            <a:endParaRPr dirty="0"/>
          </a:p>
          <a:p>
            <a:pPr marL="0" indent="0" defTabSz="365759">
              <a:spcBef>
                <a:spcPts val="800"/>
              </a:spcBef>
              <a:buSzTx/>
              <a:buNone/>
              <a:defRPr sz="1900" i="1"/>
            </a:pPr>
            <a:r>
              <a:rPr dirty="0"/>
              <a:t>	"I am the vine; you are the branches. If you remain in me and I in you, you will 	bear much fruit; apart from me you can do nothing."</a:t>
            </a:r>
          </a:p>
        </p:txBody>
      </p:sp>
      <p:sp>
        <p:nvSpPr>
          <p:cNvPr id="584" name="Title 2"/>
          <p:cNvSpPr txBox="1">
            <a:spLocks noGrp="1"/>
          </p:cNvSpPr>
          <p:nvPr>
            <p:ph type="title"/>
          </p:nvPr>
        </p:nvSpPr>
        <p:spPr>
          <a:xfrm>
            <a:off x="1765539" y="161654"/>
            <a:ext cx="8779269" cy="626624"/>
          </a:xfrm>
          <a:prstGeom prst="rect">
            <a:avLst/>
          </a:prstGeom>
        </p:spPr>
        <p:txBody>
          <a:bodyPr/>
          <a:lstStyle>
            <a:lvl1pPr defTabSz="434340">
              <a:defRPr sz="3400" b="1"/>
            </a:lvl1pPr>
          </a:lstStyle>
          <a:p>
            <a:r>
              <a:rPr dirty="0"/>
              <a:t>Sample Devotion - John </a:t>
            </a:r>
            <a:r>
              <a:rPr dirty="0" smtClean="0"/>
              <a:t>15:5</a:t>
            </a:r>
            <a:r>
              <a:rPr lang="en-US" dirty="0" smtClean="0"/>
              <a:t> (NIV)</a:t>
            </a:r>
            <a:endParaRPr dirty="0"/>
          </a:p>
        </p:txBody>
      </p:sp>
      <p:sp>
        <p:nvSpPr>
          <p:cNvPr id="585" name="Content Placeholder 5"/>
          <p:cNvSpPr txBox="1"/>
          <p:nvPr/>
        </p:nvSpPr>
        <p:spPr>
          <a:xfrm>
            <a:off x="1850369" y="2442914"/>
            <a:ext cx="10135104" cy="11328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spcBef>
                <a:spcPts val="1000"/>
              </a:spcBef>
              <a:defRPr sz="2000" b="1">
                <a:solidFill>
                  <a:srgbClr val="404040"/>
                </a:solidFill>
                <a:effectLst>
                  <a:outerShdw blurRad="50800" dist="38100" dir="5400000" rotWithShape="0">
                    <a:srgbClr val="000000">
                      <a:alpha val="40000"/>
                    </a:srgbClr>
                  </a:outerShdw>
                </a:effectLst>
                <a:latin typeface="Century Gothic"/>
                <a:ea typeface="Century Gothic"/>
                <a:cs typeface="Century Gothic"/>
                <a:sym typeface="Century Gothic"/>
              </a:defRPr>
            </a:pPr>
            <a:r>
              <a:t>Observation:</a:t>
            </a:r>
            <a:r>
              <a:rPr b="0"/>
              <a:t> </a:t>
            </a:r>
          </a:p>
          <a:p>
            <a:pPr>
              <a:spcBef>
                <a:spcPts val="1000"/>
              </a:spcBef>
              <a:defRPr sz="2000">
                <a:solidFill>
                  <a:srgbClr val="404040"/>
                </a:solidFill>
                <a:latin typeface="Century Gothic"/>
                <a:ea typeface="Century Gothic"/>
                <a:cs typeface="Century Gothic"/>
                <a:sym typeface="Century Gothic"/>
              </a:defRPr>
            </a:pPr>
            <a:r>
              <a:t>	Jesus is teaching His disciples that they must stay connected to Him to bear 	fruit. Without Him, they can do nothing.</a:t>
            </a:r>
          </a:p>
        </p:txBody>
      </p:sp>
      <p:sp>
        <p:nvSpPr>
          <p:cNvPr id="586" name="Content Placeholder 5"/>
          <p:cNvSpPr txBox="1"/>
          <p:nvPr/>
        </p:nvSpPr>
        <p:spPr>
          <a:xfrm>
            <a:off x="1811259" y="3684252"/>
            <a:ext cx="10048241" cy="1437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spcBef>
                <a:spcPts val="1000"/>
              </a:spcBef>
              <a:defRPr sz="2000" b="1">
                <a:solidFill>
                  <a:srgbClr val="404040"/>
                </a:solidFill>
                <a:effectLst>
                  <a:outerShdw blurRad="50800" dist="38100" dir="5400000" rotWithShape="0">
                    <a:srgbClr val="000000">
                      <a:alpha val="40000"/>
                    </a:srgbClr>
                  </a:outerShdw>
                </a:effectLst>
                <a:latin typeface="Century Gothic"/>
                <a:ea typeface="Century Gothic"/>
                <a:cs typeface="Century Gothic"/>
                <a:sym typeface="Century Gothic"/>
              </a:defRPr>
            </a:pPr>
            <a:r>
              <a:t>Application:</a:t>
            </a:r>
            <a:r>
              <a:rPr b="0"/>
              <a:t> </a:t>
            </a:r>
          </a:p>
          <a:p>
            <a:pPr>
              <a:spcBef>
                <a:spcPts val="1000"/>
              </a:spcBef>
              <a:defRPr sz="2000">
                <a:solidFill>
                  <a:srgbClr val="404040"/>
                </a:solidFill>
                <a:latin typeface="Century Gothic"/>
                <a:ea typeface="Century Gothic"/>
                <a:cs typeface="Century Gothic"/>
                <a:sym typeface="Century Gothic"/>
              </a:defRPr>
            </a:pPr>
            <a:r>
              <a:t>	I need to stay closely connected to Jesus through prayer, reading the Word, 	and depending on Him for everything I do. If I try to do things on my own, I 	will not be fruitful.</a:t>
            </a:r>
          </a:p>
        </p:txBody>
      </p:sp>
      <p:sp>
        <p:nvSpPr>
          <p:cNvPr id="587" name="Content Placeholder 5"/>
          <p:cNvSpPr txBox="1"/>
          <p:nvPr/>
        </p:nvSpPr>
        <p:spPr>
          <a:xfrm>
            <a:off x="1811259" y="5230391"/>
            <a:ext cx="10048241" cy="1437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spcBef>
                <a:spcPts val="1000"/>
              </a:spcBef>
              <a:defRPr sz="2000" b="1">
                <a:solidFill>
                  <a:srgbClr val="404040"/>
                </a:solidFill>
                <a:effectLst>
                  <a:outerShdw blurRad="50800" dist="38100" dir="5400000" rotWithShape="0">
                    <a:srgbClr val="000000">
                      <a:alpha val="40000"/>
                    </a:srgbClr>
                  </a:outerShdw>
                </a:effectLst>
                <a:latin typeface="Century Gothic"/>
                <a:ea typeface="Century Gothic"/>
                <a:cs typeface="Century Gothic"/>
                <a:sym typeface="Century Gothic"/>
              </a:defRPr>
            </a:pPr>
            <a:r>
              <a:t>Prayer:</a:t>
            </a:r>
            <a:r>
              <a:rPr b="0"/>
              <a:t> </a:t>
            </a:r>
          </a:p>
          <a:p>
            <a:pPr>
              <a:spcBef>
                <a:spcPts val="1000"/>
              </a:spcBef>
              <a:defRPr sz="2000">
                <a:solidFill>
                  <a:srgbClr val="404040"/>
                </a:solidFill>
                <a:latin typeface="Century Gothic"/>
                <a:ea typeface="Century Gothic"/>
                <a:cs typeface="Century Gothic"/>
                <a:sym typeface="Century Gothic"/>
              </a:defRPr>
            </a:pPr>
            <a:r>
              <a:t>	"Lord, help me to stay connected to You every day. Teach me how to 	depend on You for all that I do. I know that without You, I cannot bear fruit. 	Thank You for being the vine in my life."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83">
                                            <p:bg/>
                                          </p:spTgt>
                                        </p:tgtEl>
                                        <p:attrNameLst>
                                          <p:attrName>style.visibility</p:attrName>
                                        </p:attrNameLst>
                                      </p:cBhvr>
                                      <p:to>
                                        <p:strVal val="visible"/>
                                      </p:to>
                                    </p:set>
                                  </p:childTnLst>
                                </p:cTn>
                              </p:par>
                              <p:par>
                                <p:cTn id="7" presetID="1" presetClass="entr" presetSubtype="0" fill="hold" grpId="1" nodeType="withEffect">
                                  <p:stCondLst>
                                    <p:cond delay="0"/>
                                  </p:stCondLst>
                                  <p:iterate>
                                    <p:tmAbs val="0"/>
                                  </p:iterate>
                                  <p:childTnLst>
                                    <p:set>
                                      <p:cBhvr>
                                        <p:cTn id="8" fill="hold"/>
                                        <p:tgtEl>
                                          <p:spTgt spid="583">
                                            <p:txEl>
                                              <p:pRg st="0" end="0"/>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grpId="1" nodeType="afterEffect">
                                  <p:stCondLst>
                                    <p:cond delay="0"/>
                                  </p:stCondLst>
                                  <p:iterate>
                                    <p:tmAbs val="0"/>
                                  </p:iterate>
                                  <p:childTnLst>
                                    <p:set>
                                      <p:cBhvr>
                                        <p:cTn id="11" fill="hold"/>
                                        <p:tgtEl>
                                          <p:spTgt spid="58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1" nodeType="clickEffect">
                                  <p:stCondLst>
                                    <p:cond delay="0"/>
                                  </p:stCondLst>
                                  <p:iterate>
                                    <p:tmAbs val="0"/>
                                  </p:iterate>
                                  <p:childTnLst>
                                    <p:set>
                                      <p:cBhvr>
                                        <p:cTn id="15" fill="hold"/>
                                        <p:tgtEl>
                                          <p:spTgt spid="58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2" nodeType="clickEffect">
                                  <p:stCondLst>
                                    <p:cond delay="0"/>
                                  </p:stCondLst>
                                  <p:iterate>
                                    <p:tmAbs val="0"/>
                                  </p:iterate>
                                  <p:childTnLst>
                                    <p:set>
                                      <p:cBhvr>
                                        <p:cTn id="19" fill="hold"/>
                                        <p:tgtEl>
                                          <p:spTgt spid="58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3" nodeType="clickEffect">
                                  <p:stCondLst>
                                    <p:cond delay="0"/>
                                  </p:stCondLst>
                                  <p:iterate>
                                    <p:tmAbs val="0"/>
                                  </p:iterate>
                                  <p:childTnLst>
                                    <p:set>
                                      <p:cBhvr>
                                        <p:cTn id="23" fill="hold"/>
                                        <p:tgtEl>
                                          <p:spTgt spid="58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4" nodeType="clickEffect">
                                  <p:stCondLst>
                                    <p:cond delay="0"/>
                                  </p:stCondLst>
                                  <p:iterate>
                                    <p:tmAbs val="0"/>
                                  </p:iterate>
                                  <p:childTnLst>
                                    <p:set>
                                      <p:cBhvr>
                                        <p:cTn id="27" fill="hold"/>
                                        <p:tgtEl>
                                          <p:spTgt spid="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 grpId="1" build="p" bldLvl="5" animBg="1" advAuto="0"/>
      <p:bldP spid="585" grpId="2" animBg="1" advAuto="0"/>
      <p:bldP spid="586" grpId="3" animBg="1" advAuto="0"/>
      <p:bldP spid="587" grpId="4"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 name="Content Placeholder 5"/>
          <p:cNvSpPr txBox="1">
            <a:spLocks noGrp="1"/>
          </p:cNvSpPr>
          <p:nvPr>
            <p:ph type="body" sz="quarter" idx="1"/>
          </p:nvPr>
        </p:nvSpPr>
        <p:spPr>
          <a:xfrm>
            <a:off x="1850369" y="1838389"/>
            <a:ext cx="10226542" cy="673998"/>
          </a:xfrm>
          <a:prstGeom prst="rect">
            <a:avLst/>
          </a:prstGeom>
        </p:spPr>
        <p:txBody>
          <a:bodyPr>
            <a:normAutofit/>
          </a:bodyPr>
          <a:lstStyle/>
          <a:p>
            <a:pPr marL="0" indent="0" defTabSz="416051">
              <a:spcBef>
                <a:spcPts val="900"/>
              </a:spcBef>
              <a:buSzTx/>
              <a:buNone/>
              <a:defRPr b="1">
                <a:effectLst>
                  <a:outerShdw blurRad="50800" dist="34671" dir="5400000" rotWithShape="0">
                    <a:srgbClr val="000000">
                      <a:alpha val="40000"/>
                    </a:srgbClr>
                  </a:outerShdw>
                </a:effectLst>
              </a:defRPr>
            </a:pPr>
            <a:r>
              <a:rPr sz="2000" dirty="0"/>
              <a:t>Scripture:</a:t>
            </a:r>
            <a:r>
              <a:rPr sz="2000" b="0" dirty="0"/>
              <a:t> </a:t>
            </a:r>
          </a:p>
        </p:txBody>
      </p:sp>
      <p:sp>
        <p:nvSpPr>
          <p:cNvPr id="590" name="Title 2"/>
          <p:cNvSpPr txBox="1">
            <a:spLocks noGrp="1"/>
          </p:cNvSpPr>
          <p:nvPr>
            <p:ph type="title"/>
          </p:nvPr>
        </p:nvSpPr>
        <p:spPr>
          <a:xfrm>
            <a:off x="1801161" y="657806"/>
            <a:ext cx="8779269" cy="626624"/>
          </a:xfrm>
          <a:prstGeom prst="rect">
            <a:avLst/>
          </a:prstGeom>
        </p:spPr>
        <p:txBody>
          <a:bodyPr/>
          <a:lstStyle>
            <a:lvl1pPr defTabSz="434340">
              <a:defRPr sz="3400" b="1"/>
            </a:lvl1pPr>
          </a:lstStyle>
          <a:p>
            <a:r>
              <a:rPr dirty="0"/>
              <a:t>Devotional </a:t>
            </a:r>
            <a:r>
              <a:rPr dirty="0" smtClean="0"/>
              <a:t>Activity</a:t>
            </a:r>
            <a:endParaRPr dirty="0"/>
          </a:p>
        </p:txBody>
      </p:sp>
      <p:sp>
        <p:nvSpPr>
          <p:cNvPr id="591" name="Content Placeholder 5"/>
          <p:cNvSpPr txBox="1"/>
          <p:nvPr/>
        </p:nvSpPr>
        <p:spPr>
          <a:xfrm>
            <a:off x="1850369" y="3066346"/>
            <a:ext cx="10135104" cy="8280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spcBef>
                <a:spcPts val="1000"/>
              </a:spcBef>
              <a:defRPr sz="2000" b="1">
                <a:solidFill>
                  <a:srgbClr val="404040"/>
                </a:solidFill>
                <a:effectLst>
                  <a:outerShdw blurRad="50800" dist="38100" dir="5400000" rotWithShape="0">
                    <a:srgbClr val="000000">
                      <a:alpha val="40000"/>
                    </a:srgbClr>
                  </a:outerShdw>
                </a:effectLst>
                <a:latin typeface="Century Gothic"/>
                <a:ea typeface="Century Gothic"/>
                <a:cs typeface="Century Gothic"/>
                <a:sym typeface="Century Gothic"/>
              </a:defRPr>
            </a:pPr>
            <a:r>
              <a:rPr dirty="0"/>
              <a:t>Observation:</a:t>
            </a:r>
            <a:r>
              <a:rPr b="0" dirty="0"/>
              <a:t> </a:t>
            </a:r>
          </a:p>
          <a:p>
            <a:pPr>
              <a:spcBef>
                <a:spcPts val="1000"/>
              </a:spcBef>
              <a:defRPr sz="2000">
                <a:solidFill>
                  <a:srgbClr val="404040"/>
                </a:solidFill>
                <a:latin typeface="Century Gothic"/>
                <a:ea typeface="Century Gothic"/>
                <a:cs typeface="Century Gothic"/>
                <a:sym typeface="Century Gothic"/>
              </a:defRPr>
            </a:pPr>
            <a:r>
              <a:rPr dirty="0"/>
              <a:t>	</a:t>
            </a:r>
          </a:p>
        </p:txBody>
      </p:sp>
      <p:sp>
        <p:nvSpPr>
          <p:cNvPr id="592" name="Content Placeholder 5"/>
          <p:cNvSpPr txBox="1"/>
          <p:nvPr/>
        </p:nvSpPr>
        <p:spPr>
          <a:xfrm>
            <a:off x="1801161" y="4245048"/>
            <a:ext cx="10048244" cy="8280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spcBef>
                <a:spcPts val="1000"/>
              </a:spcBef>
              <a:defRPr sz="2000" b="1">
                <a:solidFill>
                  <a:srgbClr val="404040"/>
                </a:solidFill>
                <a:effectLst>
                  <a:outerShdw blurRad="50800" dist="38100" dir="5400000" rotWithShape="0">
                    <a:srgbClr val="000000">
                      <a:alpha val="40000"/>
                    </a:srgbClr>
                  </a:outerShdw>
                </a:effectLst>
                <a:latin typeface="Century Gothic"/>
                <a:ea typeface="Century Gothic"/>
                <a:cs typeface="Century Gothic"/>
                <a:sym typeface="Century Gothic"/>
              </a:defRPr>
            </a:pPr>
            <a:r>
              <a:t>Application:</a:t>
            </a:r>
            <a:r>
              <a:rPr b="0"/>
              <a:t> </a:t>
            </a:r>
          </a:p>
          <a:p>
            <a:pPr>
              <a:spcBef>
                <a:spcPts val="1000"/>
              </a:spcBef>
              <a:defRPr sz="2000">
                <a:solidFill>
                  <a:srgbClr val="404040"/>
                </a:solidFill>
                <a:latin typeface="Century Gothic"/>
                <a:ea typeface="Century Gothic"/>
                <a:cs typeface="Century Gothic"/>
                <a:sym typeface="Century Gothic"/>
              </a:defRPr>
            </a:pPr>
            <a:r>
              <a:t>	</a:t>
            </a:r>
          </a:p>
        </p:txBody>
      </p:sp>
      <p:sp>
        <p:nvSpPr>
          <p:cNvPr id="593" name="Content Placeholder 5"/>
          <p:cNvSpPr txBox="1"/>
          <p:nvPr/>
        </p:nvSpPr>
        <p:spPr>
          <a:xfrm>
            <a:off x="1850369" y="5476924"/>
            <a:ext cx="10048241" cy="8280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spcBef>
                <a:spcPts val="1000"/>
              </a:spcBef>
              <a:defRPr sz="2000" b="1">
                <a:solidFill>
                  <a:srgbClr val="404040"/>
                </a:solidFill>
                <a:effectLst>
                  <a:outerShdw blurRad="50800" dist="38100" dir="5400000" rotWithShape="0">
                    <a:srgbClr val="000000">
                      <a:alpha val="40000"/>
                    </a:srgbClr>
                  </a:outerShdw>
                </a:effectLst>
                <a:latin typeface="Century Gothic"/>
                <a:ea typeface="Century Gothic"/>
                <a:cs typeface="Century Gothic"/>
                <a:sym typeface="Century Gothic"/>
              </a:defRPr>
            </a:pPr>
            <a:r>
              <a:t>Prayer:</a:t>
            </a:r>
            <a:r>
              <a:rPr b="0"/>
              <a:t> </a:t>
            </a:r>
          </a:p>
          <a:p>
            <a:pPr>
              <a:spcBef>
                <a:spcPts val="1000"/>
              </a:spcBef>
              <a:defRPr sz="2000">
                <a:solidFill>
                  <a:srgbClr val="404040"/>
                </a:solidFill>
                <a:latin typeface="Century Gothic"/>
                <a:ea typeface="Century Gothic"/>
                <a:cs typeface="Century Gothic"/>
                <a:sym typeface="Century Gothic"/>
              </a:defRPr>
            </a:pPr>
            <a:r>
              <a:t>	</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89">
                                            <p:bg/>
                                          </p:spTgt>
                                        </p:tgtEl>
                                        <p:attrNameLst>
                                          <p:attrName>style.visibility</p:attrName>
                                        </p:attrNameLst>
                                      </p:cBhvr>
                                      <p:to>
                                        <p:strVal val="visible"/>
                                      </p:to>
                                    </p:set>
                                  </p:childTnLst>
                                </p:cTn>
                              </p:par>
                              <p:par>
                                <p:cTn id="7" presetID="1" presetClass="entr" presetSubtype="0" fill="hold" grpId="1" nodeType="withEffect">
                                  <p:stCondLst>
                                    <p:cond delay="0"/>
                                  </p:stCondLst>
                                  <p:iterate>
                                    <p:tmAbs val="0"/>
                                  </p:iterate>
                                  <p:childTnLst>
                                    <p:set>
                                      <p:cBhvr>
                                        <p:cTn id="8" fill="hold"/>
                                        <p:tgtEl>
                                          <p:spTgt spid="589">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2" nodeType="clickEffect">
                                  <p:stCondLst>
                                    <p:cond delay="0"/>
                                  </p:stCondLst>
                                  <p:iterate>
                                    <p:tmAbs val="0"/>
                                  </p:iterate>
                                  <p:childTnLst>
                                    <p:set>
                                      <p:cBhvr>
                                        <p:cTn id="12" fill="hold"/>
                                        <p:tgtEl>
                                          <p:spTgt spid="59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3" nodeType="clickEffect">
                                  <p:stCondLst>
                                    <p:cond delay="0"/>
                                  </p:stCondLst>
                                  <p:iterate>
                                    <p:tmAbs val="0"/>
                                  </p:iterate>
                                  <p:childTnLst>
                                    <p:set>
                                      <p:cBhvr>
                                        <p:cTn id="16" fill="hold"/>
                                        <p:tgtEl>
                                          <p:spTgt spid="5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4" nodeType="clickEffect">
                                  <p:stCondLst>
                                    <p:cond delay="0"/>
                                  </p:stCondLst>
                                  <p:iterate>
                                    <p:tmAbs val="0"/>
                                  </p:iterate>
                                  <p:childTnLst>
                                    <p:set>
                                      <p:cBhvr>
                                        <p:cTn id="20" fill="hold"/>
                                        <p:tgtEl>
                                          <p:spTgt spid="5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9" grpId="1" build="p" bldLvl="5" animBg="1" advAuto="0"/>
      <p:bldP spid="591" grpId="2" animBg="1" advAuto="0"/>
      <p:bldP spid="592" grpId="3" animBg="1" advAuto="0"/>
      <p:bldP spid="593" grpId="4"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 name="Title 1"/>
          <p:cNvSpPr txBox="1">
            <a:spLocks noGrp="1"/>
          </p:cNvSpPr>
          <p:nvPr>
            <p:ph type="title"/>
          </p:nvPr>
        </p:nvSpPr>
        <p:spPr>
          <a:xfrm>
            <a:off x="1904183" y="624109"/>
            <a:ext cx="8911688" cy="1280892"/>
          </a:xfrm>
          <a:prstGeom prst="rect">
            <a:avLst/>
          </a:prstGeom>
        </p:spPr>
        <p:txBody>
          <a:bodyPr/>
          <a:lstStyle>
            <a:lvl1pPr>
              <a:defRPr b="1">
                <a:effectLst>
                  <a:outerShdw blurRad="38100" dist="38100" dir="2700000" rotWithShape="0">
                    <a:srgbClr val="000000">
                      <a:alpha val="43137"/>
                    </a:srgbClr>
                  </a:outerShdw>
                </a:effectLst>
              </a:defRPr>
            </a:lvl1pPr>
          </a:lstStyle>
          <a:p>
            <a:r>
              <a:rPr dirty="0"/>
              <a:t>The Basic Christian Lifestyle</a:t>
            </a:r>
          </a:p>
        </p:txBody>
      </p:sp>
      <p:sp>
        <p:nvSpPr>
          <p:cNvPr id="548" name="• Peace"/>
          <p:cNvSpPr txBox="1"/>
          <p:nvPr/>
        </p:nvSpPr>
        <p:spPr>
          <a:xfrm>
            <a:off x="2162891" y="2717211"/>
            <a:ext cx="8394273" cy="175432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3600" b="1">
                <a:latin typeface="Century Gothic"/>
                <a:ea typeface="Century Gothic"/>
                <a:cs typeface="Century Gothic"/>
                <a:sym typeface="Century Gothic"/>
              </a:defRPr>
            </a:pPr>
            <a:endParaRPr dirty="0"/>
          </a:p>
          <a:p>
            <a:pPr defTabSz="355600">
              <a:defRPr sz="3600" b="1">
                <a:latin typeface="Century Gothic"/>
                <a:ea typeface="Century Gothic"/>
                <a:cs typeface="Century Gothic"/>
                <a:sym typeface="Century Gothic"/>
              </a:defRPr>
            </a:pPr>
            <a:r>
              <a:rPr dirty="0"/>
              <a:t>• </a:t>
            </a:r>
            <a:r>
              <a:rPr u="sng" dirty="0" smtClean="0">
                <a:solidFill>
                  <a:srgbClr val="0070C0"/>
                </a:solidFill>
                <a:effectLst>
                  <a:outerShdw blurRad="38100" dist="38100" dir="2700000" rotWithShape="0">
                    <a:srgbClr val="000000">
                      <a:alpha val="43137"/>
                    </a:srgbClr>
                  </a:outerShdw>
                </a:effectLst>
              </a:rPr>
              <a:t>G</a:t>
            </a:r>
            <a:r>
              <a:rPr dirty="0" smtClean="0"/>
              <a:t>uidance</a:t>
            </a:r>
            <a:r>
              <a:rPr lang="en-US" dirty="0"/>
              <a:t> </a:t>
            </a:r>
            <a:r>
              <a:rPr lang="en-US" dirty="0" smtClean="0"/>
              <a:t>- </a:t>
            </a:r>
            <a:r>
              <a:rPr lang="en-US" sz="3600" i="1" dirty="0">
                <a:solidFill>
                  <a:srgbClr val="0070C0"/>
                </a:solidFill>
                <a:sym typeface="Century Gothic"/>
              </a:rPr>
              <a:t>Psalm 119:105 (NIV)</a:t>
            </a:r>
            <a:endParaRPr lang="en-US" sz="3600" dirty="0">
              <a:solidFill>
                <a:srgbClr val="0070C0"/>
              </a:solidFill>
              <a:sym typeface="Century Gothic"/>
            </a:endParaRPr>
          </a:p>
          <a:p>
            <a:pPr defTabSz="355600">
              <a:defRPr sz="3600" b="1">
                <a:latin typeface="Century Gothic"/>
                <a:ea typeface="Century Gothic"/>
                <a:cs typeface="Century Gothic"/>
                <a:sym typeface="Century Gothic"/>
              </a:defRPr>
            </a:pPr>
            <a:endParaRPr dirty="0"/>
          </a:p>
        </p:txBody>
      </p:sp>
      <p:sp>
        <p:nvSpPr>
          <p:cNvPr id="549" name="• Guidance"/>
          <p:cNvSpPr txBox="1"/>
          <p:nvPr/>
        </p:nvSpPr>
        <p:spPr>
          <a:xfrm>
            <a:off x="2137369" y="4137806"/>
            <a:ext cx="7376374"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p>
            <a:pPr defTabSz="355600">
              <a:defRPr sz="3600" b="1">
                <a:latin typeface="Century Gothic"/>
                <a:ea typeface="Century Gothic"/>
                <a:cs typeface="Century Gothic"/>
                <a:sym typeface="Century Gothic"/>
              </a:defRPr>
            </a:pPr>
            <a:r>
              <a:rPr dirty="0"/>
              <a:t>• </a:t>
            </a:r>
            <a:r>
              <a:rPr u="sng" dirty="0" smtClean="0">
                <a:solidFill>
                  <a:srgbClr val="0070C0"/>
                </a:solidFill>
                <a:effectLst>
                  <a:outerShdw blurRad="38100" dist="38100" dir="2700000" rotWithShape="0">
                    <a:srgbClr val="000000">
                      <a:alpha val="43137"/>
                    </a:srgbClr>
                  </a:outerShdw>
                </a:effectLst>
              </a:rPr>
              <a:t>P</a:t>
            </a:r>
            <a:r>
              <a:rPr dirty="0" smtClean="0"/>
              <a:t>eace</a:t>
            </a:r>
            <a:r>
              <a:rPr lang="en-US" dirty="0" smtClean="0"/>
              <a:t> - </a:t>
            </a:r>
            <a:r>
              <a:rPr lang="en-US" sz="3600" b="1" i="1" dirty="0">
                <a:solidFill>
                  <a:srgbClr val="0070C0"/>
                </a:solidFill>
                <a:sym typeface="Century Gothic"/>
              </a:rPr>
              <a:t>Philippians 4:6–7 (NIV)</a:t>
            </a:r>
            <a:endParaRPr dirty="0">
              <a:solidFill>
                <a:srgbClr val="0070C0"/>
              </a:solidFill>
            </a:endParaRPr>
          </a:p>
        </p:txBody>
      </p:sp>
      <p:sp>
        <p:nvSpPr>
          <p:cNvPr id="550" name="• Strength"/>
          <p:cNvSpPr txBox="1"/>
          <p:nvPr/>
        </p:nvSpPr>
        <p:spPr>
          <a:xfrm>
            <a:off x="2165170" y="5173015"/>
            <a:ext cx="8391994" cy="12003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3600" b="1">
                <a:latin typeface="Century Gothic"/>
                <a:ea typeface="Century Gothic"/>
                <a:cs typeface="Century Gothic"/>
                <a:sym typeface="Century Gothic"/>
              </a:defRPr>
            </a:pPr>
            <a:r>
              <a:rPr dirty="0"/>
              <a:t>• </a:t>
            </a:r>
            <a:r>
              <a:rPr u="sng" dirty="0" smtClean="0">
                <a:solidFill>
                  <a:srgbClr val="0070C0"/>
                </a:solidFill>
                <a:effectLst>
                  <a:outerShdw blurRad="38100" dist="38100" dir="2700000" rotWithShape="0">
                    <a:srgbClr val="000000">
                      <a:alpha val="43137"/>
                    </a:srgbClr>
                  </a:outerShdw>
                </a:effectLst>
              </a:rPr>
              <a:t>S</a:t>
            </a:r>
            <a:r>
              <a:rPr dirty="0" smtClean="0"/>
              <a:t>trength</a:t>
            </a:r>
            <a:r>
              <a:rPr lang="en-US" dirty="0" smtClean="0"/>
              <a:t> - </a:t>
            </a:r>
            <a:r>
              <a:rPr lang="en-US" sz="3600" b="1" i="1" dirty="0">
                <a:solidFill>
                  <a:srgbClr val="0070C0"/>
                </a:solidFill>
                <a:sym typeface="Century Gothic"/>
              </a:rPr>
              <a:t>Psalm 119:28 (NIV)</a:t>
            </a:r>
            <a:endParaRPr lang="en-US" sz="3600" b="1" dirty="0">
              <a:solidFill>
                <a:srgbClr val="0070C0"/>
              </a:solidFill>
              <a:sym typeface="Century Gothic"/>
            </a:endParaRPr>
          </a:p>
          <a:p>
            <a:pPr defTabSz="355600">
              <a:defRPr sz="3600" b="1">
                <a:latin typeface="Century Gothic"/>
                <a:ea typeface="Century Gothic"/>
                <a:cs typeface="Century Gothic"/>
                <a:sym typeface="Century Gothic"/>
              </a:defRPr>
            </a:pPr>
            <a:endParaRPr dirty="0"/>
          </a:p>
        </p:txBody>
      </p:sp>
      <p:sp>
        <p:nvSpPr>
          <p:cNvPr id="551" name="Through our prayer and devotion, it will give us:"/>
          <p:cNvSpPr txBox="1"/>
          <p:nvPr/>
        </p:nvSpPr>
        <p:spPr>
          <a:xfrm>
            <a:off x="1488160" y="1905001"/>
            <a:ext cx="10518163" cy="650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defTabSz="355600">
              <a:defRPr sz="3600" b="1">
                <a:latin typeface="Century Gothic"/>
                <a:ea typeface="Century Gothic"/>
                <a:cs typeface="Century Gothic"/>
                <a:sym typeface="Century Gothic"/>
              </a:defRPr>
            </a:lvl1pPr>
          </a:lstStyle>
          <a:p>
            <a:r>
              <a:t>Through our prayer and devotion, it will give us: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48"/>
                                        </p:tgtEl>
                                        <p:attrNameLst>
                                          <p:attrName>style.visibility</p:attrName>
                                        </p:attrNameLst>
                                      </p:cBhvr>
                                      <p:to>
                                        <p:strVal val="visible"/>
                                      </p:to>
                                    </p:set>
                                    <p:animEffect transition="in" filter="blinds(vertical)">
                                      <p:cBhvr>
                                        <p:cTn id="7" dur="1000"/>
                                        <p:tgtEl>
                                          <p:spTgt spid="54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iterate>
                                    <p:tmAbs val="0"/>
                                  </p:iterate>
                                  <p:childTnLst>
                                    <p:set>
                                      <p:cBhvr>
                                        <p:cTn id="11" fill="hold"/>
                                        <p:tgtEl>
                                          <p:spTgt spid="549"/>
                                        </p:tgtEl>
                                        <p:attrNameLst>
                                          <p:attrName>style.visibility</p:attrName>
                                        </p:attrNameLst>
                                      </p:cBhvr>
                                      <p:to>
                                        <p:strVal val="visible"/>
                                      </p:to>
                                    </p:set>
                                    <p:animEffect transition="in" filter="blinds(vertical)">
                                      <p:cBhvr>
                                        <p:cTn id="12" dur="1000"/>
                                        <p:tgtEl>
                                          <p:spTgt spid="54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3" nodeType="clickEffect">
                                  <p:stCondLst>
                                    <p:cond delay="0"/>
                                  </p:stCondLst>
                                  <p:iterate>
                                    <p:tmAbs val="0"/>
                                  </p:iterate>
                                  <p:childTnLst>
                                    <p:set>
                                      <p:cBhvr>
                                        <p:cTn id="16" fill="hold"/>
                                        <p:tgtEl>
                                          <p:spTgt spid="550"/>
                                        </p:tgtEl>
                                        <p:attrNameLst>
                                          <p:attrName>style.visibility</p:attrName>
                                        </p:attrNameLst>
                                      </p:cBhvr>
                                      <p:to>
                                        <p:strVal val="visible"/>
                                      </p:to>
                                    </p:set>
                                    <p:animEffect transition="in" filter="blinds(vertical)">
                                      <p:cBhvr>
                                        <p:cTn id="17" dur="1000"/>
                                        <p:tgtEl>
                                          <p:spTgt spid="5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8" grpId="1" animBg="1" advAuto="0"/>
      <p:bldP spid="549" grpId="2" animBg="1" advAuto="0"/>
      <p:bldP spid="550" grpId="3"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 name="Title 1"/>
          <p:cNvSpPr txBox="1">
            <a:spLocks noGrp="1"/>
          </p:cNvSpPr>
          <p:nvPr>
            <p:ph type="title"/>
          </p:nvPr>
        </p:nvSpPr>
        <p:spPr>
          <a:xfrm>
            <a:off x="2031746" y="327577"/>
            <a:ext cx="8911689" cy="1280892"/>
          </a:xfrm>
          <a:prstGeom prst="rect">
            <a:avLst/>
          </a:prstGeom>
        </p:spPr>
        <p:txBody>
          <a:bodyPr anchor="ctr"/>
          <a:lstStyle>
            <a:lvl1pPr>
              <a:defRPr b="1">
                <a:effectLst>
                  <a:outerShdw blurRad="38100" dist="38100" dir="2700000" rotWithShape="0">
                    <a:srgbClr val="000000">
                      <a:alpha val="43137"/>
                    </a:srgbClr>
                  </a:outerShdw>
                </a:effectLst>
              </a:defRPr>
            </a:lvl1pPr>
          </a:lstStyle>
          <a:p>
            <a:r>
              <a:t>The Basic Christian Lifestyle</a:t>
            </a:r>
          </a:p>
        </p:txBody>
      </p:sp>
      <p:sp>
        <p:nvSpPr>
          <p:cNvPr id="596" name="Content Placeholder 2"/>
          <p:cNvSpPr txBox="1">
            <a:spLocks noGrp="1"/>
          </p:cNvSpPr>
          <p:nvPr>
            <p:ph type="body" idx="1"/>
          </p:nvPr>
        </p:nvSpPr>
        <p:spPr>
          <a:xfrm>
            <a:off x="2029890" y="1885529"/>
            <a:ext cx="8915402" cy="3777624"/>
          </a:xfrm>
          <a:prstGeom prst="rect">
            <a:avLst/>
          </a:prstGeom>
        </p:spPr>
        <p:txBody>
          <a:bodyPr/>
          <a:lstStyle/>
          <a:p>
            <a:pPr algn="just">
              <a:lnSpc>
                <a:spcPct val="115000"/>
              </a:lnSpc>
              <a:spcBef>
                <a:spcPts val="0"/>
              </a:spcBef>
              <a:buAutoNum type="arabicPeriod"/>
              <a:defRPr sz="3200" b="1"/>
            </a:pPr>
            <a:r>
              <a:t> Live a Life of Prayer and Intercession </a:t>
            </a:r>
          </a:p>
          <a:p>
            <a:pPr algn="just">
              <a:lnSpc>
                <a:spcPct val="115000"/>
              </a:lnSpc>
              <a:spcBef>
                <a:spcPts val="0"/>
              </a:spcBef>
              <a:buAutoNum type="arabicPeriod"/>
              <a:defRPr sz="3200" b="1">
                <a:solidFill>
                  <a:srgbClr val="C00000"/>
                </a:solidFill>
              </a:defRPr>
            </a:pPr>
            <a:r>
              <a:t> </a:t>
            </a:r>
            <a:r>
              <a:rPr>
                <a:solidFill>
                  <a:srgbClr val="404040"/>
                </a:solidFill>
              </a:rPr>
              <a:t>Do Your Daily Devotion Consistently</a:t>
            </a:r>
          </a:p>
          <a:p>
            <a:pPr algn="just">
              <a:lnSpc>
                <a:spcPct val="115000"/>
              </a:lnSpc>
              <a:spcBef>
                <a:spcPts val="0"/>
              </a:spcBef>
              <a:buAutoNum type="arabicPeriod"/>
              <a:defRPr sz="3200" b="1"/>
            </a:pPr>
            <a:r>
              <a:t> Attend Your Cell Group Meetings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596"/>
                                        </p:tgtEl>
                                        <p:attrNameLst>
                                          <p:attrName>style.visibility</p:attrName>
                                        </p:attrNameLst>
                                      </p:cBhvr>
                                      <p:to>
                                        <p:strVal val="visible"/>
                                      </p:to>
                                    </p:set>
                                    <p:animEffect transition="in" filter="fade">
                                      <p:cBhvr>
                                        <p:cTn id="7" dur="1000"/>
                                        <p:tgtEl>
                                          <p:spTgt spid="5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6" grpId="1" animBg="1" advAuto="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 name="Content Placeholder 2"/>
          <p:cNvSpPr txBox="1">
            <a:spLocks noGrp="1"/>
          </p:cNvSpPr>
          <p:nvPr>
            <p:ph type="body" idx="1"/>
          </p:nvPr>
        </p:nvSpPr>
        <p:spPr>
          <a:xfrm>
            <a:off x="1895529" y="588580"/>
            <a:ext cx="8915402" cy="5528442"/>
          </a:xfrm>
          <a:prstGeom prst="rect">
            <a:avLst/>
          </a:prstGeom>
        </p:spPr>
        <p:txBody>
          <a:bodyPr/>
          <a:lstStyle/>
          <a:p>
            <a:pPr marL="0" indent="0" defTabSz="434340">
              <a:spcBef>
                <a:spcPts val="900"/>
              </a:spcBef>
              <a:buSzTx/>
              <a:buNone/>
              <a:defRPr sz="3800" b="1"/>
            </a:pPr>
            <a:r>
              <a:t>Hebrews 10:24-25 (NLT)</a:t>
            </a:r>
          </a:p>
          <a:p>
            <a:pPr marL="0" indent="0" defTabSz="434340">
              <a:spcBef>
                <a:spcPts val="900"/>
              </a:spcBef>
              <a:buSzTx/>
              <a:buNone/>
              <a:defRPr sz="3800"/>
            </a:pPr>
            <a:r>
              <a:rPr b="1"/>
              <a:t/>
            </a:r>
            <a:br>
              <a:rPr b="1"/>
            </a:br>
            <a:r>
              <a:rPr i="1"/>
              <a:t>"Let us think of ways to motivate one another to acts of love and good works. And let us not neglect our meeting together, as some people do, but encourage one another, especially now that the day of His return is drawing near."</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98"/>
                                        </p:tgtEl>
                                        <p:attrNameLst>
                                          <p:attrName>style.visibility</p:attrName>
                                        </p:attrNameLst>
                                      </p:cBhvr>
                                      <p:to>
                                        <p:strVal val="visible"/>
                                      </p:to>
                                    </p:set>
                                    <p:animEffect transition="in" filter="blinds(vertical)">
                                      <p:cBhvr>
                                        <p:cTn id="7" dur="1000"/>
                                        <p:tgtEl>
                                          <p:spTgt spid="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8" grpId="1"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 name="Title 1"/>
          <p:cNvSpPr txBox="1">
            <a:spLocks noGrp="1"/>
          </p:cNvSpPr>
          <p:nvPr>
            <p:ph type="title"/>
          </p:nvPr>
        </p:nvSpPr>
        <p:spPr>
          <a:xfrm>
            <a:off x="1807535" y="602844"/>
            <a:ext cx="9835116" cy="747493"/>
          </a:xfrm>
          <a:prstGeom prst="rect">
            <a:avLst/>
          </a:prstGeom>
        </p:spPr>
        <p:txBody>
          <a:bodyPr/>
          <a:lstStyle>
            <a:lvl1pPr algn="just">
              <a:lnSpc>
                <a:spcPct val="115000"/>
              </a:lnSpc>
              <a:defRPr b="1"/>
            </a:lvl1pPr>
          </a:lstStyle>
          <a:p>
            <a:r>
              <a:t>Attend Your Cell Group Meetings</a:t>
            </a:r>
          </a:p>
        </p:txBody>
      </p:sp>
      <p:sp>
        <p:nvSpPr>
          <p:cNvPr id="601" name="Content Placeholder 2"/>
          <p:cNvSpPr txBox="1">
            <a:spLocks noGrp="1"/>
          </p:cNvSpPr>
          <p:nvPr>
            <p:ph type="body" sz="quarter" idx="1"/>
          </p:nvPr>
        </p:nvSpPr>
        <p:spPr>
          <a:xfrm>
            <a:off x="1532859" y="1908557"/>
            <a:ext cx="10384468" cy="830403"/>
          </a:xfrm>
          <a:prstGeom prst="rect">
            <a:avLst/>
          </a:prstGeom>
        </p:spPr>
        <p:txBody>
          <a:bodyPr/>
          <a:lstStyle>
            <a:lvl1pPr marL="0" indent="0" defTabSz="443483">
              <a:lnSpc>
                <a:spcPct val="80000"/>
              </a:lnSpc>
              <a:spcBef>
                <a:spcPts val="900"/>
              </a:spcBef>
              <a:buSzTx/>
              <a:buNone/>
              <a:defRPr sz="3200" b="1"/>
            </a:lvl1pPr>
          </a:lstStyle>
          <a:p>
            <a:r>
              <a:t>Importance of Attending Cell Group Meetings:</a:t>
            </a:r>
          </a:p>
        </p:txBody>
      </p:sp>
      <p:sp>
        <p:nvSpPr>
          <p:cNvPr id="602" name="Deepens faith and spiritual growth"/>
          <p:cNvSpPr txBox="1"/>
          <p:nvPr/>
        </p:nvSpPr>
        <p:spPr>
          <a:xfrm>
            <a:off x="1741246" y="2995010"/>
            <a:ext cx="7619810" cy="6121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marL="342900" indent="-342900">
              <a:lnSpc>
                <a:spcPct val="80000"/>
              </a:lnSpc>
              <a:spcBef>
                <a:spcPts val="1000"/>
              </a:spcBef>
              <a:buClr>
                <a:schemeClr val="accent1"/>
              </a:buClr>
              <a:buSzPct val="100000"/>
              <a:buChar char="•"/>
              <a:defRPr sz="3400">
                <a:solidFill>
                  <a:srgbClr val="404040"/>
                </a:solidFill>
                <a:latin typeface="Century Gothic"/>
                <a:ea typeface="Century Gothic"/>
                <a:cs typeface="Century Gothic"/>
                <a:sym typeface="Century Gothic"/>
              </a:defRPr>
            </a:lvl1pPr>
          </a:lstStyle>
          <a:p>
            <a:r>
              <a:t>Deepens faith and spiritual growth</a:t>
            </a:r>
          </a:p>
        </p:txBody>
      </p:sp>
      <p:sp>
        <p:nvSpPr>
          <p:cNvPr id="603" name="Builds authentic relationships"/>
          <p:cNvSpPr txBox="1"/>
          <p:nvPr/>
        </p:nvSpPr>
        <p:spPr>
          <a:xfrm>
            <a:off x="1766019" y="3846027"/>
            <a:ext cx="6404741" cy="6121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marL="342900" indent="-342900">
              <a:lnSpc>
                <a:spcPct val="80000"/>
              </a:lnSpc>
              <a:spcBef>
                <a:spcPts val="1000"/>
              </a:spcBef>
              <a:buClr>
                <a:schemeClr val="accent1"/>
              </a:buClr>
              <a:buSzPct val="100000"/>
              <a:buChar char="•"/>
              <a:defRPr sz="3400">
                <a:solidFill>
                  <a:srgbClr val="404040"/>
                </a:solidFill>
                <a:latin typeface="Century Gothic"/>
                <a:ea typeface="Century Gothic"/>
                <a:cs typeface="Century Gothic"/>
                <a:sym typeface="Century Gothic"/>
              </a:defRPr>
            </a:lvl1pPr>
          </a:lstStyle>
          <a:p>
            <a:r>
              <a:t>Builds authentic relationships</a:t>
            </a:r>
          </a:p>
        </p:txBody>
      </p:sp>
      <p:sp>
        <p:nvSpPr>
          <p:cNvPr id="604" name="Provides mutual support"/>
          <p:cNvSpPr txBox="1"/>
          <p:nvPr/>
        </p:nvSpPr>
        <p:spPr>
          <a:xfrm>
            <a:off x="1829157" y="4697044"/>
            <a:ext cx="5458281" cy="6121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marL="342900" indent="-342900">
              <a:lnSpc>
                <a:spcPct val="80000"/>
              </a:lnSpc>
              <a:spcBef>
                <a:spcPts val="1000"/>
              </a:spcBef>
              <a:buClr>
                <a:schemeClr val="accent1"/>
              </a:buClr>
              <a:buSzPct val="100000"/>
              <a:buChar char="•"/>
              <a:defRPr sz="3400">
                <a:solidFill>
                  <a:srgbClr val="404040"/>
                </a:solidFill>
                <a:latin typeface="Century Gothic"/>
                <a:ea typeface="Century Gothic"/>
                <a:cs typeface="Century Gothic"/>
                <a:sym typeface="Century Gothic"/>
              </a:defRPr>
            </a:lvl1pPr>
          </a:lstStyle>
          <a:p>
            <a:r>
              <a:t>Provides mutual support</a:t>
            </a:r>
          </a:p>
        </p:txBody>
      </p:sp>
      <p:sp>
        <p:nvSpPr>
          <p:cNvPr id="605" name="Encourages active participation and service"/>
          <p:cNvSpPr txBox="1"/>
          <p:nvPr/>
        </p:nvSpPr>
        <p:spPr>
          <a:xfrm>
            <a:off x="1855294" y="5477885"/>
            <a:ext cx="9739595" cy="6121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marL="342900" indent="-342900">
              <a:lnSpc>
                <a:spcPct val="80000"/>
              </a:lnSpc>
              <a:spcBef>
                <a:spcPts val="1000"/>
              </a:spcBef>
              <a:buClr>
                <a:schemeClr val="accent1"/>
              </a:buClr>
              <a:buSzPct val="100000"/>
              <a:buChar char="•"/>
              <a:defRPr sz="3400">
                <a:solidFill>
                  <a:srgbClr val="404040"/>
                </a:solidFill>
                <a:latin typeface="Century Gothic"/>
                <a:ea typeface="Century Gothic"/>
                <a:cs typeface="Century Gothic"/>
                <a:sym typeface="Century Gothic"/>
              </a:defRPr>
            </a:lvl1pPr>
          </a:lstStyle>
          <a:p>
            <a:r>
              <a:t>Encourages active participation and service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02"/>
                                        </p:tgtEl>
                                        <p:attrNameLst>
                                          <p:attrName>style.visibility</p:attrName>
                                        </p:attrNameLst>
                                      </p:cBhvr>
                                      <p:to>
                                        <p:strVal val="visible"/>
                                      </p:to>
                                    </p:set>
                                    <p:animEffect transition="in" filter="blinds(vertical)">
                                      <p:cBhvr>
                                        <p:cTn id="7" dur="1000"/>
                                        <p:tgtEl>
                                          <p:spTgt spid="60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iterate>
                                    <p:tmAbs val="0"/>
                                  </p:iterate>
                                  <p:childTnLst>
                                    <p:set>
                                      <p:cBhvr>
                                        <p:cTn id="11" fill="hold"/>
                                        <p:tgtEl>
                                          <p:spTgt spid="603"/>
                                        </p:tgtEl>
                                        <p:attrNameLst>
                                          <p:attrName>style.visibility</p:attrName>
                                        </p:attrNameLst>
                                      </p:cBhvr>
                                      <p:to>
                                        <p:strVal val="visible"/>
                                      </p:to>
                                    </p:set>
                                    <p:animEffect transition="in" filter="blinds(vertical)">
                                      <p:cBhvr>
                                        <p:cTn id="12" dur="1000"/>
                                        <p:tgtEl>
                                          <p:spTgt spid="60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3" nodeType="clickEffect">
                                  <p:stCondLst>
                                    <p:cond delay="0"/>
                                  </p:stCondLst>
                                  <p:iterate>
                                    <p:tmAbs val="0"/>
                                  </p:iterate>
                                  <p:childTnLst>
                                    <p:set>
                                      <p:cBhvr>
                                        <p:cTn id="16" fill="hold"/>
                                        <p:tgtEl>
                                          <p:spTgt spid="604"/>
                                        </p:tgtEl>
                                        <p:attrNameLst>
                                          <p:attrName>style.visibility</p:attrName>
                                        </p:attrNameLst>
                                      </p:cBhvr>
                                      <p:to>
                                        <p:strVal val="visible"/>
                                      </p:to>
                                    </p:set>
                                    <p:animEffect transition="in" filter="blinds(vertical)">
                                      <p:cBhvr>
                                        <p:cTn id="17" dur="1000"/>
                                        <p:tgtEl>
                                          <p:spTgt spid="60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4" nodeType="clickEffect">
                                  <p:stCondLst>
                                    <p:cond delay="0"/>
                                  </p:stCondLst>
                                  <p:iterate>
                                    <p:tmAbs val="0"/>
                                  </p:iterate>
                                  <p:childTnLst>
                                    <p:set>
                                      <p:cBhvr>
                                        <p:cTn id="21" fill="hold"/>
                                        <p:tgtEl>
                                          <p:spTgt spid="605"/>
                                        </p:tgtEl>
                                        <p:attrNameLst>
                                          <p:attrName>style.visibility</p:attrName>
                                        </p:attrNameLst>
                                      </p:cBhvr>
                                      <p:to>
                                        <p:strVal val="visible"/>
                                      </p:to>
                                    </p:set>
                                    <p:animEffect transition="in" filter="blinds(vertical)">
                                      <p:cBhvr>
                                        <p:cTn id="22" dur="1000"/>
                                        <p:tgtEl>
                                          <p:spTgt spid="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2" grpId="1" animBg="1" advAuto="0"/>
      <p:bldP spid="603" grpId="2" animBg="1" advAuto="0"/>
      <p:bldP spid="604" grpId="3" animBg="1" advAuto="0"/>
      <p:bldP spid="605" grpId="4"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 name="Title 1"/>
          <p:cNvSpPr txBox="1">
            <a:spLocks noGrp="1"/>
          </p:cNvSpPr>
          <p:nvPr>
            <p:ph type="title"/>
          </p:nvPr>
        </p:nvSpPr>
        <p:spPr>
          <a:xfrm>
            <a:off x="1912441" y="634742"/>
            <a:ext cx="8911688" cy="694329"/>
          </a:xfrm>
          <a:prstGeom prst="rect">
            <a:avLst/>
          </a:prstGeom>
        </p:spPr>
        <p:txBody>
          <a:bodyPr/>
          <a:lstStyle>
            <a:lvl1pPr>
              <a:defRPr b="1"/>
            </a:lvl1pPr>
          </a:lstStyle>
          <a:p>
            <a:r>
              <a:t>What is Basic Christian Lifestyle?</a:t>
            </a:r>
          </a:p>
        </p:txBody>
      </p:sp>
      <p:sp>
        <p:nvSpPr>
          <p:cNvPr id="542" name="Basic – (Fundamental or Essential) – Something necessary or foundational."/>
          <p:cNvSpPr txBox="1"/>
          <p:nvPr/>
        </p:nvSpPr>
        <p:spPr>
          <a:xfrm>
            <a:off x="1424834" y="2779478"/>
            <a:ext cx="10400377" cy="9550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marL="342900" indent="-342900">
              <a:spcBef>
                <a:spcPts val="1000"/>
              </a:spcBef>
              <a:buClr>
                <a:schemeClr val="accent1"/>
              </a:buClr>
              <a:buSzPct val="100000"/>
              <a:buChar char="•"/>
              <a:defRPr sz="2800" b="1">
                <a:solidFill>
                  <a:srgbClr val="404040"/>
                </a:solidFill>
                <a:latin typeface="Century Gothic"/>
                <a:ea typeface="Century Gothic"/>
                <a:cs typeface="Century Gothic"/>
                <a:sym typeface="Century Gothic"/>
              </a:defRPr>
            </a:pPr>
            <a:r>
              <a:t>Basic</a:t>
            </a:r>
            <a:r>
              <a:rPr b="0"/>
              <a:t> – (Fundamental or Essential) – Something necessary or foundational.</a:t>
            </a:r>
          </a:p>
        </p:txBody>
      </p:sp>
      <p:sp>
        <p:nvSpPr>
          <p:cNvPr id="543" name="Christian – (A follower of Jesus Christ) – A person who believes in and follows the teachings of Jesus Christ."/>
          <p:cNvSpPr txBox="1"/>
          <p:nvPr/>
        </p:nvSpPr>
        <p:spPr>
          <a:xfrm>
            <a:off x="1462802" y="3982202"/>
            <a:ext cx="10657693" cy="9550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marL="342900" indent="-342900">
              <a:spcBef>
                <a:spcPts val="1000"/>
              </a:spcBef>
              <a:buClr>
                <a:schemeClr val="accent1"/>
              </a:buClr>
              <a:buSzPct val="100000"/>
              <a:buChar char="•"/>
              <a:defRPr sz="2800" b="1">
                <a:solidFill>
                  <a:srgbClr val="404040"/>
                </a:solidFill>
                <a:latin typeface="Century Gothic"/>
                <a:ea typeface="Century Gothic"/>
                <a:cs typeface="Century Gothic"/>
                <a:sym typeface="Century Gothic"/>
              </a:defRPr>
            </a:pPr>
            <a:r>
              <a:t>Christian</a:t>
            </a:r>
            <a:r>
              <a:rPr b="0"/>
              <a:t> – (A follower of Jesus Christ) – A person who believes in and follows the teachings of Jesus Christ.</a:t>
            </a:r>
          </a:p>
        </p:txBody>
      </p:sp>
      <p:sp>
        <p:nvSpPr>
          <p:cNvPr id="544" name="Lifestyle – (Daily Routines and Habits) – The way someone organizes their daily activities, such as work, exercise, and leisure."/>
          <p:cNvSpPr txBox="1"/>
          <p:nvPr/>
        </p:nvSpPr>
        <p:spPr>
          <a:xfrm>
            <a:off x="1566060" y="5184924"/>
            <a:ext cx="10451177" cy="13849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marL="342900" indent="-342900">
              <a:spcBef>
                <a:spcPts val="1000"/>
              </a:spcBef>
              <a:buClr>
                <a:schemeClr val="accent1"/>
              </a:buClr>
              <a:buSzPct val="100000"/>
              <a:buChar char="•"/>
              <a:defRPr sz="2800" b="1">
                <a:solidFill>
                  <a:srgbClr val="404040"/>
                </a:solidFill>
                <a:latin typeface="Century Gothic"/>
                <a:ea typeface="Century Gothic"/>
                <a:cs typeface="Century Gothic"/>
                <a:sym typeface="Century Gothic"/>
              </a:defRPr>
            </a:pPr>
            <a:r>
              <a:rPr dirty="0"/>
              <a:t>Lifestyle</a:t>
            </a:r>
            <a:r>
              <a:rPr b="0" dirty="0"/>
              <a:t> – (Daily Routines and Habits) – The way someone organizes their daily activities, such as work, </a:t>
            </a:r>
            <a:r>
              <a:rPr lang="en-US" b="0" dirty="0" smtClean="0"/>
              <a:t>rest, and relationships.</a:t>
            </a:r>
            <a:endParaRPr sz="2800" dirty="0">
              <a:solidFill>
                <a:srgbClr val="404040"/>
              </a:solidFill>
              <a:latin typeface="Century Gothic"/>
              <a:ea typeface="Century Gothic"/>
              <a:cs typeface="Century Gothic"/>
            </a:endParaRPr>
          </a:p>
        </p:txBody>
      </p:sp>
      <p:sp>
        <p:nvSpPr>
          <p:cNvPr id="545" name="Let's examine the meaning of the words Basic, Christian, and Lifestyle:"/>
          <p:cNvSpPr txBox="1"/>
          <p:nvPr/>
        </p:nvSpPr>
        <p:spPr>
          <a:xfrm>
            <a:off x="1455141" y="1523054"/>
            <a:ext cx="9826288" cy="9550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spcBef>
                <a:spcPts val="1000"/>
              </a:spcBef>
              <a:defRPr sz="2800">
                <a:solidFill>
                  <a:srgbClr val="404040"/>
                </a:solidFill>
                <a:latin typeface="Century Gothic"/>
                <a:ea typeface="Century Gothic"/>
                <a:cs typeface="Century Gothic"/>
                <a:sym typeface="Century Gothic"/>
              </a:defRPr>
            </a:pPr>
            <a:r>
              <a:t>Let's examine the meaning of the words </a:t>
            </a:r>
            <a:r>
              <a:rPr b="1"/>
              <a:t>Basic</a:t>
            </a:r>
            <a:r>
              <a:t>, </a:t>
            </a:r>
            <a:r>
              <a:rPr b="1"/>
              <a:t>Christian</a:t>
            </a:r>
            <a:r>
              <a:t>, and </a:t>
            </a:r>
            <a:r>
              <a:rPr b="1"/>
              <a:t>Lifestyle: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42"/>
                                        </p:tgtEl>
                                        <p:attrNameLst>
                                          <p:attrName>style.visibility</p:attrName>
                                        </p:attrNameLst>
                                      </p:cBhvr>
                                      <p:to>
                                        <p:strVal val="visible"/>
                                      </p:to>
                                    </p:set>
                                    <p:animEffect transition="in" filter="blinds(vertical)">
                                      <p:cBhvr>
                                        <p:cTn id="7" dur="1000"/>
                                        <p:tgtEl>
                                          <p:spTgt spid="5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iterate>
                                    <p:tmAbs val="0"/>
                                  </p:iterate>
                                  <p:childTnLst>
                                    <p:set>
                                      <p:cBhvr>
                                        <p:cTn id="11" fill="hold"/>
                                        <p:tgtEl>
                                          <p:spTgt spid="543"/>
                                        </p:tgtEl>
                                        <p:attrNameLst>
                                          <p:attrName>style.visibility</p:attrName>
                                        </p:attrNameLst>
                                      </p:cBhvr>
                                      <p:to>
                                        <p:strVal val="visible"/>
                                      </p:to>
                                    </p:set>
                                    <p:animEffect transition="in" filter="blinds(vertical)">
                                      <p:cBhvr>
                                        <p:cTn id="12" dur="1000"/>
                                        <p:tgtEl>
                                          <p:spTgt spid="54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3" nodeType="clickEffect">
                                  <p:stCondLst>
                                    <p:cond delay="0"/>
                                  </p:stCondLst>
                                  <p:iterate>
                                    <p:tmAbs val="0"/>
                                  </p:iterate>
                                  <p:childTnLst>
                                    <p:set>
                                      <p:cBhvr>
                                        <p:cTn id="16" fill="hold"/>
                                        <p:tgtEl>
                                          <p:spTgt spid="544"/>
                                        </p:tgtEl>
                                        <p:attrNameLst>
                                          <p:attrName>style.visibility</p:attrName>
                                        </p:attrNameLst>
                                      </p:cBhvr>
                                      <p:to>
                                        <p:strVal val="visible"/>
                                      </p:to>
                                    </p:set>
                                    <p:animEffect transition="in" filter="blinds(vertical)">
                                      <p:cBhvr>
                                        <p:cTn id="17" dur="1000"/>
                                        <p:tgtEl>
                                          <p:spTgt spid="5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 grpId="1" animBg="1" advAuto="0"/>
      <p:bldP spid="543" grpId="2" animBg="1" advAuto="0"/>
      <p:bldP spid="544" grpId="3" animBg="1" advAuto="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 name="Title 1"/>
          <p:cNvSpPr txBox="1">
            <a:spLocks noGrp="1"/>
          </p:cNvSpPr>
          <p:nvPr>
            <p:ph type="title"/>
          </p:nvPr>
        </p:nvSpPr>
        <p:spPr>
          <a:xfrm>
            <a:off x="2161249" y="327577"/>
            <a:ext cx="8911688" cy="1280892"/>
          </a:xfrm>
          <a:prstGeom prst="rect">
            <a:avLst/>
          </a:prstGeom>
        </p:spPr>
        <p:txBody>
          <a:bodyPr anchor="ctr"/>
          <a:lstStyle>
            <a:lvl1pPr>
              <a:defRPr b="1">
                <a:effectLst>
                  <a:outerShdw blurRad="38100" dist="38100" dir="2700000" rotWithShape="0">
                    <a:srgbClr val="000000">
                      <a:alpha val="43137"/>
                    </a:srgbClr>
                  </a:outerShdw>
                </a:effectLst>
              </a:defRPr>
            </a:lvl1pPr>
          </a:lstStyle>
          <a:p>
            <a:r>
              <a:t>The Basic Christian Lifestyle</a:t>
            </a:r>
          </a:p>
        </p:txBody>
      </p:sp>
      <p:sp>
        <p:nvSpPr>
          <p:cNvPr id="608" name="Content Placeholder 2"/>
          <p:cNvSpPr txBox="1">
            <a:spLocks noGrp="1"/>
          </p:cNvSpPr>
          <p:nvPr>
            <p:ph type="body" idx="1"/>
          </p:nvPr>
        </p:nvSpPr>
        <p:spPr>
          <a:xfrm>
            <a:off x="2159393" y="1853010"/>
            <a:ext cx="8915401" cy="3777624"/>
          </a:xfrm>
          <a:prstGeom prst="rect">
            <a:avLst/>
          </a:prstGeom>
        </p:spPr>
        <p:txBody>
          <a:bodyPr/>
          <a:lstStyle/>
          <a:p>
            <a:pPr algn="just">
              <a:lnSpc>
                <a:spcPct val="115000"/>
              </a:lnSpc>
              <a:spcBef>
                <a:spcPts val="0"/>
              </a:spcBef>
              <a:buAutoNum type="arabicPeriod"/>
              <a:defRPr sz="3200" b="1"/>
            </a:pPr>
            <a:r>
              <a:rPr dirty="0"/>
              <a:t> Live a Life of Prayer and Intercession </a:t>
            </a:r>
          </a:p>
          <a:p>
            <a:pPr algn="just">
              <a:lnSpc>
                <a:spcPct val="115000"/>
              </a:lnSpc>
              <a:spcBef>
                <a:spcPts val="0"/>
              </a:spcBef>
              <a:buAutoNum type="arabicPeriod"/>
              <a:defRPr sz="3200" b="1">
                <a:solidFill>
                  <a:srgbClr val="C00000"/>
                </a:solidFill>
              </a:defRPr>
            </a:pPr>
            <a:r>
              <a:rPr dirty="0"/>
              <a:t> </a:t>
            </a:r>
            <a:r>
              <a:rPr dirty="0">
                <a:solidFill>
                  <a:srgbClr val="404040"/>
                </a:solidFill>
              </a:rPr>
              <a:t>Do Your Daily Devotion Consistently</a:t>
            </a:r>
          </a:p>
          <a:p>
            <a:pPr algn="just">
              <a:lnSpc>
                <a:spcPct val="115000"/>
              </a:lnSpc>
              <a:spcBef>
                <a:spcPts val="0"/>
              </a:spcBef>
              <a:buAutoNum type="arabicPeriod"/>
              <a:defRPr sz="3200" b="1"/>
            </a:pPr>
            <a:r>
              <a:rPr dirty="0"/>
              <a:t> Attend Your Cell Group Meetings</a:t>
            </a:r>
          </a:p>
          <a:p>
            <a:pPr algn="just">
              <a:lnSpc>
                <a:spcPct val="115000"/>
              </a:lnSpc>
              <a:spcBef>
                <a:spcPts val="0"/>
              </a:spcBef>
              <a:buAutoNum type="arabicPeriod"/>
              <a:defRPr sz="3200" b="1"/>
            </a:pPr>
            <a:r>
              <a:rPr dirty="0"/>
              <a:t> Attend Church </a:t>
            </a:r>
            <a:r>
              <a:rPr lang="en-US" dirty="0" smtClean="0"/>
              <a:t>Regularly</a:t>
            </a:r>
            <a:endParaRPr dirty="0"/>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608"/>
                                        </p:tgtEl>
                                        <p:attrNameLst>
                                          <p:attrName>style.visibility</p:attrName>
                                        </p:attrNameLst>
                                      </p:cBhvr>
                                      <p:to>
                                        <p:strVal val="visible"/>
                                      </p:to>
                                    </p:set>
                                    <p:animEffect transition="in" filter="fade">
                                      <p:cBhvr>
                                        <p:cTn id="7" dur="1000"/>
                                        <p:tgtEl>
                                          <p:spTgt spid="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8" grpId="1"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 name="Content Placeholder 2"/>
          <p:cNvSpPr txBox="1">
            <a:spLocks noGrp="1"/>
          </p:cNvSpPr>
          <p:nvPr>
            <p:ph type="body" idx="1"/>
          </p:nvPr>
        </p:nvSpPr>
        <p:spPr>
          <a:xfrm>
            <a:off x="1895529" y="588580"/>
            <a:ext cx="9470678" cy="5528442"/>
          </a:xfrm>
          <a:prstGeom prst="rect">
            <a:avLst/>
          </a:prstGeom>
        </p:spPr>
        <p:txBody>
          <a:bodyPr/>
          <a:lstStyle/>
          <a:p>
            <a:pPr marL="0" indent="0" defTabSz="434340">
              <a:spcBef>
                <a:spcPts val="900"/>
              </a:spcBef>
              <a:buSzTx/>
              <a:buNone/>
              <a:defRPr sz="3800" b="1"/>
            </a:pPr>
            <a:r>
              <a:t>Acts 2:42-47 (NIV)</a:t>
            </a:r>
          </a:p>
          <a:p>
            <a:pPr marL="0" indent="0" defTabSz="434340">
              <a:spcBef>
                <a:spcPts val="900"/>
              </a:spcBef>
              <a:buSzTx/>
              <a:buNone/>
              <a:defRPr sz="3800"/>
            </a:pPr>
            <a:r>
              <a:rPr b="1"/>
              <a:t/>
            </a:r>
            <a:br>
              <a:rPr b="1"/>
            </a:br>
            <a:r>
              <a:rPr i="1"/>
              <a:t>"They devoted themselves to the apostles' teaching and to fellowship, to the breaking of bread and to prayer... Every day they continued to meet together in the temple courts... praising God and enjoying the favor of all the people."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10"/>
                                        </p:tgtEl>
                                        <p:attrNameLst>
                                          <p:attrName>style.visibility</p:attrName>
                                        </p:attrNameLst>
                                      </p:cBhvr>
                                      <p:to>
                                        <p:strVal val="visible"/>
                                      </p:to>
                                    </p:set>
                                    <p:animEffect transition="in" filter="blinds(vertical)">
                                      <p:cBhvr>
                                        <p:cTn id="7" dur="1000"/>
                                        <p:tgtEl>
                                          <p:spTgt spid="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0" grpId="1"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 name="Title 1"/>
          <p:cNvSpPr txBox="1">
            <a:spLocks noGrp="1"/>
          </p:cNvSpPr>
          <p:nvPr>
            <p:ph type="title"/>
          </p:nvPr>
        </p:nvSpPr>
        <p:spPr>
          <a:xfrm>
            <a:off x="1807535" y="602844"/>
            <a:ext cx="9835116" cy="747493"/>
          </a:xfrm>
          <a:prstGeom prst="rect">
            <a:avLst/>
          </a:prstGeom>
        </p:spPr>
        <p:txBody>
          <a:bodyPr/>
          <a:lstStyle>
            <a:lvl1pPr algn="just">
              <a:lnSpc>
                <a:spcPct val="115000"/>
              </a:lnSpc>
              <a:defRPr b="1"/>
            </a:lvl1pPr>
          </a:lstStyle>
          <a:p>
            <a:r>
              <a:t>Attend Church Every Sunday</a:t>
            </a:r>
          </a:p>
        </p:txBody>
      </p:sp>
      <p:sp>
        <p:nvSpPr>
          <p:cNvPr id="613" name="Content Placeholder 2"/>
          <p:cNvSpPr txBox="1">
            <a:spLocks noGrp="1"/>
          </p:cNvSpPr>
          <p:nvPr>
            <p:ph type="body" idx="1"/>
          </p:nvPr>
        </p:nvSpPr>
        <p:spPr>
          <a:xfrm>
            <a:off x="2125974" y="2185902"/>
            <a:ext cx="10066026" cy="4326974"/>
          </a:xfrm>
          <a:prstGeom prst="rect">
            <a:avLst/>
          </a:prstGeom>
        </p:spPr>
        <p:txBody>
          <a:bodyPr/>
          <a:lstStyle/>
          <a:p>
            <a:pPr marL="0" indent="0" defTabSz="355600">
              <a:spcBef>
                <a:spcPts val="0"/>
              </a:spcBef>
              <a:buSzTx/>
              <a:buNone/>
              <a:defRPr sz="4000" b="1">
                <a:solidFill>
                  <a:srgbClr val="000000"/>
                </a:solidFill>
                <a:latin typeface="Times New Roman"/>
                <a:ea typeface="Times New Roman"/>
                <a:cs typeface="Times New Roman"/>
                <a:sym typeface="Times New Roman"/>
              </a:defRPr>
            </a:pPr>
            <a:r>
              <a:rPr dirty="0">
                <a:solidFill>
                  <a:srgbClr val="0070C0"/>
                </a:solidFill>
                <a:latin typeface="Century Gothic" panose="020B0502020202020204" pitchFamily="34" charset="0"/>
              </a:rPr>
              <a:t>Man to God -praise and </a:t>
            </a:r>
            <a:r>
              <a:rPr dirty="0" smtClean="0">
                <a:solidFill>
                  <a:srgbClr val="0070C0"/>
                </a:solidFill>
                <a:latin typeface="Century Gothic" panose="020B0502020202020204" pitchFamily="34" charset="0"/>
              </a:rPr>
              <a:t>worship</a:t>
            </a:r>
            <a:endParaRPr lang="en-US" dirty="0" smtClean="0">
              <a:solidFill>
                <a:srgbClr val="0070C0"/>
              </a:solidFill>
              <a:latin typeface="Century Gothic" panose="020B0502020202020204" pitchFamily="34" charset="0"/>
            </a:endParaRPr>
          </a:p>
          <a:p>
            <a:pPr marL="0" indent="0" defTabSz="355600">
              <a:spcBef>
                <a:spcPts val="0"/>
              </a:spcBef>
              <a:buSzTx/>
              <a:buNone/>
              <a:defRPr sz="4000" b="1">
                <a:solidFill>
                  <a:srgbClr val="000000"/>
                </a:solidFill>
                <a:latin typeface="Times New Roman"/>
                <a:ea typeface="Times New Roman"/>
                <a:cs typeface="Times New Roman"/>
                <a:sym typeface="Times New Roman"/>
              </a:defRPr>
            </a:pPr>
            <a:endParaRPr dirty="0">
              <a:solidFill>
                <a:srgbClr val="0070C0"/>
              </a:solidFill>
              <a:latin typeface="Century Gothic" panose="020B0502020202020204" pitchFamily="34" charset="0"/>
            </a:endParaRPr>
          </a:p>
          <a:p>
            <a:pPr marL="0" indent="0" defTabSz="355600">
              <a:spcBef>
                <a:spcPts val="0"/>
              </a:spcBef>
              <a:buSzTx/>
              <a:buNone/>
              <a:defRPr sz="4000" b="1">
                <a:solidFill>
                  <a:srgbClr val="000000"/>
                </a:solidFill>
                <a:latin typeface="Times New Roman"/>
                <a:ea typeface="Times New Roman"/>
                <a:cs typeface="Times New Roman"/>
                <a:sym typeface="Times New Roman"/>
              </a:defRPr>
            </a:pPr>
            <a:r>
              <a:rPr dirty="0">
                <a:solidFill>
                  <a:srgbClr val="0070C0"/>
                </a:solidFill>
                <a:latin typeface="Century Gothic" panose="020B0502020202020204" pitchFamily="34" charset="0"/>
              </a:rPr>
              <a:t>God to Man -preaching of </a:t>
            </a:r>
            <a:r>
              <a:rPr dirty="0" smtClean="0">
                <a:solidFill>
                  <a:srgbClr val="0070C0"/>
                </a:solidFill>
                <a:latin typeface="Century Gothic" panose="020B0502020202020204" pitchFamily="34" charset="0"/>
              </a:rPr>
              <a:t>God</a:t>
            </a:r>
            <a:r>
              <a:rPr lang="en-US" dirty="0" smtClean="0">
                <a:solidFill>
                  <a:srgbClr val="0070C0"/>
                </a:solidFill>
                <a:latin typeface="Century Gothic" panose="020B0502020202020204" pitchFamily="34" charset="0"/>
              </a:rPr>
              <a:t>'</a:t>
            </a:r>
            <a:r>
              <a:rPr dirty="0" smtClean="0">
                <a:solidFill>
                  <a:srgbClr val="0070C0"/>
                </a:solidFill>
                <a:latin typeface="Century Gothic" panose="020B0502020202020204" pitchFamily="34" charset="0"/>
              </a:rPr>
              <a:t>s Word</a:t>
            </a:r>
            <a:endParaRPr lang="en-US" dirty="0" smtClean="0">
              <a:solidFill>
                <a:srgbClr val="0070C0"/>
              </a:solidFill>
              <a:latin typeface="Century Gothic" panose="020B0502020202020204" pitchFamily="34" charset="0"/>
            </a:endParaRPr>
          </a:p>
          <a:p>
            <a:pPr marL="0" indent="0" defTabSz="355600">
              <a:spcBef>
                <a:spcPts val="0"/>
              </a:spcBef>
              <a:buSzTx/>
              <a:buNone/>
              <a:defRPr sz="4000" b="1">
                <a:solidFill>
                  <a:srgbClr val="000000"/>
                </a:solidFill>
                <a:latin typeface="Times New Roman"/>
                <a:ea typeface="Times New Roman"/>
                <a:cs typeface="Times New Roman"/>
                <a:sym typeface="Times New Roman"/>
              </a:defRPr>
            </a:pPr>
            <a:endParaRPr lang="en-US" dirty="0">
              <a:solidFill>
                <a:srgbClr val="0070C0"/>
              </a:solidFill>
              <a:latin typeface="Century Gothic" panose="020B0502020202020204" pitchFamily="34" charset="0"/>
            </a:endParaRPr>
          </a:p>
          <a:p>
            <a:pPr marL="0" indent="0" defTabSz="355600">
              <a:spcBef>
                <a:spcPts val="0"/>
              </a:spcBef>
              <a:buSzTx/>
              <a:buNone/>
              <a:defRPr sz="4000" b="1">
                <a:solidFill>
                  <a:srgbClr val="000000"/>
                </a:solidFill>
                <a:latin typeface="Times New Roman"/>
                <a:ea typeface="Times New Roman"/>
                <a:cs typeface="Times New Roman"/>
                <a:sym typeface="Times New Roman"/>
              </a:defRPr>
            </a:pPr>
            <a:r>
              <a:rPr dirty="0" smtClean="0">
                <a:solidFill>
                  <a:srgbClr val="0070C0"/>
                </a:solidFill>
                <a:latin typeface="Century Gothic" panose="020B0502020202020204" pitchFamily="34" charset="0"/>
              </a:rPr>
              <a:t>Man </a:t>
            </a:r>
            <a:r>
              <a:rPr dirty="0">
                <a:solidFill>
                  <a:srgbClr val="0070C0"/>
                </a:solidFill>
                <a:latin typeface="Century Gothic" panose="020B0502020202020204" pitchFamily="34" charset="0"/>
              </a:rPr>
              <a:t>to </a:t>
            </a:r>
            <a:r>
              <a:rPr lang="en-US" dirty="0" smtClean="0">
                <a:solidFill>
                  <a:srgbClr val="0070C0"/>
                </a:solidFill>
                <a:latin typeface="Century Gothic" panose="020B0502020202020204" pitchFamily="34" charset="0"/>
              </a:rPr>
              <a:t>M</a:t>
            </a:r>
            <a:r>
              <a:rPr dirty="0" smtClean="0">
                <a:solidFill>
                  <a:srgbClr val="0070C0"/>
                </a:solidFill>
                <a:latin typeface="Century Gothic" panose="020B0502020202020204" pitchFamily="34" charset="0"/>
              </a:rPr>
              <a:t>an </a:t>
            </a:r>
            <a:r>
              <a:rPr dirty="0">
                <a:solidFill>
                  <a:srgbClr val="0070C0"/>
                </a:solidFill>
                <a:latin typeface="Century Gothic" panose="020B0502020202020204" pitchFamily="34" charset="0"/>
              </a:rPr>
              <a:t>- fellowship </a:t>
            </a:r>
            <a:r>
              <a:rPr lang="en-US" dirty="0" smtClean="0">
                <a:solidFill>
                  <a:srgbClr val="0070C0"/>
                </a:solidFill>
                <a:latin typeface="Century Gothic" panose="020B0502020202020204" pitchFamily="34" charset="0"/>
              </a:rPr>
              <a:t>with each other</a:t>
            </a:r>
            <a:endParaRPr dirty="0">
              <a:solidFill>
                <a:srgbClr val="0070C0"/>
              </a:solidFill>
              <a:latin typeface="Century Gothic" panose="020B0502020202020204" pitchFamily="34" charset="0"/>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13"/>
                                        </p:tgtEl>
                                        <p:attrNameLst>
                                          <p:attrName>style.visibility</p:attrName>
                                        </p:attrNameLst>
                                      </p:cBhvr>
                                      <p:to>
                                        <p:strVal val="visible"/>
                                      </p:to>
                                    </p:set>
                                    <p:animEffect transition="in" filter="blinds(vertical)">
                                      <p:cBhvr>
                                        <p:cTn id="7" dur="2000"/>
                                        <p:tgtEl>
                                          <p:spTgt spid="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3" grpId="1" animBg="1" advAuto="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 name="Content Placeholder 2"/>
          <p:cNvSpPr txBox="1">
            <a:spLocks noGrp="1"/>
          </p:cNvSpPr>
          <p:nvPr>
            <p:ph type="body" idx="1"/>
          </p:nvPr>
        </p:nvSpPr>
        <p:spPr>
          <a:xfrm>
            <a:off x="1895529" y="588580"/>
            <a:ext cx="9470678" cy="5528442"/>
          </a:xfrm>
          <a:prstGeom prst="rect">
            <a:avLst/>
          </a:prstGeom>
        </p:spPr>
        <p:txBody>
          <a:bodyPr/>
          <a:lstStyle/>
          <a:p>
            <a:pPr marL="0" indent="0">
              <a:buSzTx/>
              <a:buNone/>
              <a:defRPr sz="5400" b="1"/>
            </a:pPr>
            <a:r>
              <a:rPr dirty="0"/>
              <a:t>Exodus 20:8 (NKJV)</a:t>
            </a:r>
          </a:p>
          <a:p>
            <a:pPr marL="0" indent="0">
              <a:buSzTx/>
              <a:buNone/>
              <a:defRPr sz="4000"/>
            </a:pPr>
            <a:r>
              <a:rPr sz="5400" b="1" dirty="0"/>
              <a:t/>
            </a:r>
            <a:br>
              <a:rPr sz="5400" b="1" dirty="0"/>
            </a:br>
            <a:r>
              <a:rPr i="1" dirty="0"/>
              <a:t>"Remember the Sabbath day, to keep it holy."</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15"/>
                                        </p:tgtEl>
                                        <p:attrNameLst>
                                          <p:attrName>style.visibility</p:attrName>
                                        </p:attrNameLst>
                                      </p:cBhvr>
                                      <p:to>
                                        <p:strVal val="visible"/>
                                      </p:to>
                                    </p:set>
                                    <p:animEffect transition="in" filter="blinds(vertical)">
                                      <p:cBhvr>
                                        <p:cTn id="7" dur="1000"/>
                                        <p:tgtEl>
                                          <p:spTgt spid="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 grpId="1" animBg="1" advAuto="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 name="Content Placeholder 2"/>
          <p:cNvSpPr txBox="1">
            <a:spLocks noGrp="1"/>
          </p:cNvSpPr>
          <p:nvPr>
            <p:ph type="body" idx="1"/>
          </p:nvPr>
        </p:nvSpPr>
        <p:spPr>
          <a:xfrm>
            <a:off x="1895529" y="588580"/>
            <a:ext cx="9470678" cy="5528442"/>
          </a:xfrm>
          <a:prstGeom prst="rect">
            <a:avLst/>
          </a:prstGeom>
        </p:spPr>
        <p:txBody>
          <a:bodyPr>
            <a:normAutofit/>
          </a:bodyPr>
          <a:lstStyle/>
          <a:p>
            <a:pPr marL="0" indent="0">
              <a:buNone/>
            </a:pPr>
            <a:r>
              <a:rPr lang="en-US" sz="4800" b="1" dirty="0"/>
              <a:t>Hebrews 10:25 (NIV)</a:t>
            </a:r>
            <a:r>
              <a:rPr lang="en-US" sz="4800" dirty="0"/>
              <a:t> </a:t>
            </a:r>
            <a:endParaRPr lang="en-US" sz="4800" dirty="0" smtClean="0"/>
          </a:p>
          <a:p>
            <a:pPr marL="0" indent="0">
              <a:buNone/>
            </a:pPr>
            <a:endParaRPr lang="en-US" sz="4800" dirty="0"/>
          </a:p>
          <a:p>
            <a:pPr marL="0" indent="0">
              <a:buNone/>
            </a:pPr>
            <a:r>
              <a:rPr lang="en-US" sz="4800" i="1" dirty="0"/>
              <a:t>"Let us not give up meeting together, as some are in the habit of doing, but encouraging one another..."</a:t>
            </a:r>
            <a:endParaRPr sz="4800" i="1" dirty="0"/>
          </a:p>
        </p:txBody>
      </p:sp>
    </p:spTree>
    <p:extLst>
      <p:ext uri="{BB962C8B-B14F-4D97-AF65-F5344CB8AC3E}">
        <p14:creationId xmlns:p14="http://schemas.microsoft.com/office/powerpoint/2010/main" val="4132671849"/>
      </p:ext>
    </p:extLst>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iterate>
                                    <p:tmAbs val="0"/>
                                  </p:iterate>
                                  <p:childTnLst>
                                    <p:set>
                                      <p:cBhvr>
                                        <p:cTn id="6" fill="hold"/>
                                        <p:tgtEl>
                                          <p:spTgt spid="615"/>
                                        </p:tgtEl>
                                        <p:attrNameLst>
                                          <p:attrName>style.visibility</p:attrName>
                                        </p:attrNameLst>
                                      </p:cBhvr>
                                      <p:to>
                                        <p:strVal val="visible"/>
                                      </p:to>
                                    </p:set>
                                    <p:animEffect transition="in" filter="blinds(vertical)">
                                      <p:cBhvr>
                                        <p:cTn id="7" dur="1000"/>
                                        <p:tgtEl>
                                          <p:spTgt spid="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 grpId="0" animBg="1" advAuto="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 name="Title 1"/>
          <p:cNvSpPr txBox="1">
            <a:spLocks noGrp="1"/>
          </p:cNvSpPr>
          <p:nvPr>
            <p:ph type="title"/>
          </p:nvPr>
        </p:nvSpPr>
        <p:spPr>
          <a:xfrm>
            <a:off x="1988579" y="327577"/>
            <a:ext cx="8911688" cy="1280892"/>
          </a:xfrm>
          <a:prstGeom prst="rect">
            <a:avLst/>
          </a:prstGeom>
        </p:spPr>
        <p:txBody>
          <a:bodyPr anchor="ctr"/>
          <a:lstStyle>
            <a:lvl1pPr>
              <a:defRPr b="1">
                <a:effectLst>
                  <a:outerShdw blurRad="38100" dist="38100" dir="2700000" rotWithShape="0">
                    <a:srgbClr val="000000">
                      <a:alpha val="43137"/>
                    </a:srgbClr>
                  </a:outerShdw>
                </a:effectLst>
              </a:defRPr>
            </a:lvl1pPr>
          </a:lstStyle>
          <a:p>
            <a:r>
              <a:t>The Basic Christian Lifestyle</a:t>
            </a:r>
          </a:p>
        </p:txBody>
      </p:sp>
      <p:sp>
        <p:nvSpPr>
          <p:cNvPr id="618" name="Content Placeholder 2"/>
          <p:cNvSpPr txBox="1">
            <a:spLocks noGrp="1"/>
          </p:cNvSpPr>
          <p:nvPr>
            <p:ph type="body" idx="1"/>
          </p:nvPr>
        </p:nvSpPr>
        <p:spPr>
          <a:xfrm>
            <a:off x="2135951" y="1659102"/>
            <a:ext cx="9602790" cy="3777625"/>
          </a:xfrm>
          <a:prstGeom prst="rect">
            <a:avLst/>
          </a:prstGeom>
        </p:spPr>
        <p:txBody>
          <a:bodyPr/>
          <a:lstStyle/>
          <a:p>
            <a:pPr algn="just">
              <a:lnSpc>
                <a:spcPct val="115000"/>
              </a:lnSpc>
              <a:spcBef>
                <a:spcPts val="0"/>
              </a:spcBef>
              <a:buAutoNum type="arabicPeriod"/>
              <a:defRPr sz="3200" b="1"/>
            </a:pPr>
            <a:r>
              <a:rPr dirty="0"/>
              <a:t> Live a Life of Prayer and Intercession </a:t>
            </a:r>
          </a:p>
          <a:p>
            <a:pPr algn="just">
              <a:lnSpc>
                <a:spcPct val="115000"/>
              </a:lnSpc>
              <a:spcBef>
                <a:spcPts val="0"/>
              </a:spcBef>
              <a:buAutoNum type="arabicPeriod"/>
              <a:defRPr sz="3200" b="1">
                <a:solidFill>
                  <a:srgbClr val="C00000"/>
                </a:solidFill>
              </a:defRPr>
            </a:pPr>
            <a:r>
              <a:rPr dirty="0"/>
              <a:t> </a:t>
            </a:r>
            <a:r>
              <a:rPr dirty="0">
                <a:solidFill>
                  <a:srgbClr val="404040"/>
                </a:solidFill>
              </a:rPr>
              <a:t>Do Your Daily Devotion Consistently</a:t>
            </a:r>
          </a:p>
          <a:p>
            <a:pPr algn="just">
              <a:lnSpc>
                <a:spcPct val="115000"/>
              </a:lnSpc>
              <a:spcBef>
                <a:spcPts val="0"/>
              </a:spcBef>
              <a:buAutoNum type="arabicPeriod"/>
              <a:defRPr sz="3200" b="1"/>
            </a:pPr>
            <a:r>
              <a:rPr dirty="0"/>
              <a:t> Attend Your Cell Group Meetings</a:t>
            </a:r>
          </a:p>
          <a:p>
            <a:pPr algn="just">
              <a:lnSpc>
                <a:spcPct val="115000"/>
              </a:lnSpc>
              <a:spcBef>
                <a:spcPts val="0"/>
              </a:spcBef>
              <a:buAutoNum type="arabicPeriod"/>
              <a:defRPr sz="3200" b="1"/>
            </a:pPr>
            <a:r>
              <a:rPr dirty="0"/>
              <a:t> Attend Church </a:t>
            </a:r>
            <a:r>
              <a:rPr lang="en-US" dirty="0" smtClean="0"/>
              <a:t>Regularly</a:t>
            </a:r>
            <a:endParaRPr dirty="0"/>
          </a:p>
          <a:p>
            <a:pPr algn="just">
              <a:lnSpc>
                <a:spcPct val="115000"/>
              </a:lnSpc>
              <a:spcBef>
                <a:spcPts val="0"/>
              </a:spcBef>
              <a:buAutoNum type="arabicPeriod"/>
              <a:defRPr sz="3200" b="1"/>
            </a:pPr>
            <a:r>
              <a:rPr dirty="0"/>
              <a:t> Join Christian Skills Development (Training)</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618"/>
                                        </p:tgtEl>
                                        <p:attrNameLst>
                                          <p:attrName>style.visibility</p:attrName>
                                        </p:attrNameLst>
                                      </p:cBhvr>
                                      <p:to>
                                        <p:strVal val="visible"/>
                                      </p:to>
                                    </p:set>
                                    <p:animEffect transition="in" filter="fade">
                                      <p:cBhvr>
                                        <p:cTn id="7" dur="1000"/>
                                        <p:tgtEl>
                                          <p:spTgt spid="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8" grpId="1" animBg="1" advAuto="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 name="Content Placeholder 2"/>
          <p:cNvSpPr txBox="1">
            <a:spLocks noGrp="1"/>
          </p:cNvSpPr>
          <p:nvPr>
            <p:ph type="body" idx="1"/>
          </p:nvPr>
        </p:nvSpPr>
        <p:spPr>
          <a:xfrm>
            <a:off x="1895529" y="588580"/>
            <a:ext cx="9470678" cy="5528442"/>
          </a:xfrm>
          <a:prstGeom prst="rect">
            <a:avLst/>
          </a:prstGeom>
        </p:spPr>
        <p:txBody>
          <a:bodyPr/>
          <a:lstStyle/>
          <a:p>
            <a:pPr marL="0" indent="0">
              <a:buSzTx/>
              <a:buNone/>
              <a:defRPr sz="4400" b="1"/>
            </a:pPr>
            <a:r>
              <a:t>1 Corinthians 9:25 (NIV)</a:t>
            </a:r>
          </a:p>
          <a:p>
            <a:pPr marL="0" indent="0">
              <a:buSzTx/>
              <a:buNone/>
              <a:defRPr sz="4400"/>
            </a:pPr>
            <a:r>
              <a:rPr b="1"/>
              <a:t/>
            </a:r>
            <a:br>
              <a:rPr b="1"/>
            </a:br>
            <a:r>
              <a:rPr i="1"/>
              <a:t>"Everyone who competes in the games goes into strict training. They do it to get a crown that will not last, but we do it to get a crown that will last forever."</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20"/>
                                        </p:tgtEl>
                                        <p:attrNameLst>
                                          <p:attrName>style.visibility</p:attrName>
                                        </p:attrNameLst>
                                      </p:cBhvr>
                                      <p:to>
                                        <p:strVal val="visible"/>
                                      </p:to>
                                    </p:set>
                                    <p:animEffect transition="in" filter="blinds(vertical)">
                                      <p:cBhvr>
                                        <p:cTn id="7" dur="1000"/>
                                        <p:tgtEl>
                                          <p:spTgt spid="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0" grpId="1" animBg="1" advAuto="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 name="Title 1"/>
          <p:cNvSpPr txBox="1">
            <a:spLocks noGrp="1"/>
          </p:cNvSpPr>
          <p:nvPr>
            <p:ph type="title"/>
          </p:nvPr>
        </p:nvSpPr>
        <p:spPr>
          <a:xfrm>
            <a:off x="2002339" y="22389"/>
            <a:ext cx="8911688" cy="1168460"/>
          </a:xfrm>
          <a:prstGeom prst="rect">
            <a:avLst/>
          </a:prstGeom>
        </p:spPr>
        <p:txBody>
          <a:bodyPr anchor="ctr"/>
          <a:lstStyle>
            <a:lvl1pPr>
              <a:defRPr b="1">
                <a:effectLst>
                  <a:outerShdw blurRad="38100" dist="38100" dir="2700000" rotWithShape="0">
                    <a:srgbClr val="000000">
                      <a:alpha val="43137"/>
                    </a:srgbClr>
                  </a:outerShdw>
                </a:effectLst>
              </a:defRPr>
            </a:lvl1pPr>
          </a:lstStyle>
          <a:p>
            <a:r>
              <a:t>Trainings</a:t>
            </a:r>
          </a:p>
        </p:txBody>
      </p:sp>
      <p:pic>
        <p:nvPicPr>
          <p:cNvPr id="623" name="Picture 4" descr="Picture 4"/>
          <p:cNvPicPr>
            <a:picLocks noChangeAspect="1"/>
          </p:cNvPicPr>
          <p:nvPr/>
        </p:nvPicPr>
        <p:blipFill>
          <a:blip r:embed="rId2">
            <a:extLst/>
          </a:blip>
          <a:stretch>
            <a:fillRect/>
          </a:stretch>
        </p:blipFill>
        <p:spPr>
          <a:xfrm>
            <a:off x="9310095" y="2760981"/>
            <a:ext cx="2333635" cy="3523351"/>
          </a:xfrm>
          <a:prstGeom prst="rect">
            <a:avLst/>
          </a:prstGeom>
          <a:ln w="12700">
            <a:miter lim="400000"/>
          </a:ln>
        </p:spPr>
      </p:pic>
      <p:sp>
        <p:nvSpPr>
          <p:cNvPr id="624" name="Content Placeholder 3"/>
          <p:cNvSpPr txBox="1">
            <a:spLocks noGrp="1"/>
          </p:cNvSpPr>
          <p:nvPr>
            <p:ph type="body" idx="1"/>
          </p:nvPr>
        </p:nvSpPr>
        <p:spPr>
          <a:xfrm>
            <a:off x="2000630" y="920505"/>
            <a:ext cx="7804523" cy="5554724"/>
          </a:xfrm>
          <a:prstGeom prst="rect">
            <a:avLst/>
          </a:prstGeom>
        </p:spPr>
        <p:txBody>
          <a:bodyPr/>
          <a:lstStyle/>
          <a:p>
            <a:pPr marL="318897" indent="-318897" defTabSz="425194">
              <a:spcBef>
                <a:spcPts val="900"/>
              </a:spcBef>
              <a:defRPr sz="2200"/>
            </a:pPr>
            <a:r>
              <a:t>One-Verse Evangelism</a:t>
            </a:r>
          </a:p>
          <a:p>
            <a:pPr marL="318897" indent="-318897" defTabSz="425194">
              <a:spcBef>
                <a:spcPts val="900"/>
              </a:spcBef>
              <a:defRPr sz="2200"/>
            </a:pPr>
            <a:r>
              <a:t>Prayer of Three and Harvest Events</a:t>
            </a:r>
          </a:p>
          <a:p>
            <a:pPr marL="318897" indent="-318897" defTabSz="425194">
              <a:spcBef>
                <a:spcPts val="900"/>
              </a:spcBef>
              <a:defRPr sz="2200"/>
            </a:pPr>
            <a:r>
              <a:t>SUYNL (Starting Up Your New Life with Jesus)</a:t>
            </a:r>
          </a:p>
          <a:p>
            <a:pPr marL="318897" indent="-318897" defTabSz="425194">
              <a:spcBef>
                <a:spcPts val="900"/>
              </a:spcBef>
              <a:defRPr sz="2200"/>
            </a:pPr>
            <a:r>
              <a:t>Vision and Strategy of Christ</a:t>
            </a:r>
          </a:p>
          <a:p>
            <a:pPr marL="318897" indent="-318897" defTabSz="425194">
              <a:spcBef>
                <a:spcPts val="900"/>
              </a:spcBef>
              <a:defRPr sz="2200"/>
            </a:pPr>
            <a:r>
              <a:t>Our Guiding Principles</a:t>
            </a:r>
          </a:p>
          <a:p>
            <a:pPr marL="318897" indent="-318897" defTabSz="425194">
              <a:spcBef>
                <a:spcPts val="900"/>
              </a:spcBef>
              <a:defRPr sz="2200"/>
            </a:pPr>
            <a:r>
              <a:t>Basic Christian Lifestyle</a:t>
            </a:r>
          </a:p>
          <a:p>
            <a:pPr marL="318897" indent="-318897" defTabSz="425194">
              <a:spcBef>
                <a:spcPts val="900"/>
              </a:spcBef>
              <a:defRPr sz="2200"/>
            </a:pPr>
            <a:r>
              <a:t>Basics of a Cell / Life Group</a:t>
            </a:r>
          </a:p>
          <a:p>
            <a:pPr marL="318897" indent="-318897" defTabSz="425194">
              <a:spcBef>
                <a:spcPts val="900"/>
              </a:spcBef>
              <a:defRPr sz="2200"/>
            </a:pPr>
            <a:r>
              <a:t>Core Principles of a Cell / Life Group</a:t>
            </a:r>
          </a:p>
          <a:p>
            <a:pPr marL="318897" indent="-318897" defTabSz="425194">
              <a:spcBef>
                <a:spcPts val="900"/>
              </a:spcBef>
              <a:defRPr sz="2200"/>
            </a:pPr>
            <a:r>
              <a:t>How to Open a Cell / Life Group</a:t>
            </a:r>
          </a:p>
          <a:p>
            <a:pPr marL="318897" indent="-318897" defTabSz="425194">
              <a:spcBef>
                <a:spcPts val="900"/>
              </a:spcBef>
              <a:defRPr sz="2200"/>
            </a:pPr>
            <a:r>
              <a:t>Responsibilities of Cell / Life Group Leaders</a:t>
            </a:r>
          </a:p>
          <a:p>
            <a:pPr marL="318897" indent="-318897" defTabSz="425194">
              <a:spcBef>
                <a:spcPts val="900"/>
              </a:spcBef>
              <a:defRPr sz="2200"/>
            </a:pPr>
            <a:r>
              <a:t>How to Grow Your Cell / Life Group</a:t>
            </a:r>
          </a:p>
          <a:p>
            <a:pPr marL="318897" indent="-318897" defTabSz="425194">
              <a:spcBef>
                <a:spcPts val="900"/>
              </a:spcBef>
              <a:defRPr sz="2200"/>
            </a:pPr>
            <a:r>
              <a:t>Life Class and SOL</a:t>
            </a: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 name="Title 1"/>
          <p:cNvSpPr txBox="1">
            <a:spLocks noGrp="1"/>
          </p:cNvSpPr>
          <p:nvPr>
            <p:ph type="title"/>
          </p:nvPr>
        </p:nvSpPr>
        <p:spPr>
          <a:xfrm>
            <a:off x="2204416" y="327577"/>
            <a:ext cx="8911689" cy="1280892"/>
          </a:xfrm>
          <a:prstGeom prst="rect">
            <a:avLst/>
          </a:prstGeom>
        </p:spPr>
        <p:txBody>
          <a:bodyPr anchor="ctr"/>
          <a:lstStyle>
            <a:lvl1pPr>
              <a:defRPr b="1">
                <a:effectLst>
                  <a:outerShdw blurRad="38100" dist="38100" dir="2700000" rotWithShape="0">
                    <a:srgbClr val="000000">
                      <a:alpha val="43137"/>
                    </a:srgbClr>
                  </a:outerShdw>
                </a:effectLst>
              </a:defRPr>
            </a:lvl1pPr>
          </a:lstStyle>
          <a:p>
            <a:r>
              <a:t>The Basic Christian Lifestyle</a:t>
            </a:r>
          </a:p>
        </p:txBody>
      </p:sp>
      <p:sp>
        <p:nvSpPr>
          <p:cNvPr id="627" name="Content Placeholder 2"/>
          <p:cNvSpPr txBox="1">
            <a:spLocks noGrp="1"/>
          </p:cNvSpPr>
          <p:nvPr>
            <p:ph type="body" idx="1"/>
          </p:nvPr>
        </p:nvSpPr>
        <p:spPr>
          <a:xfrm>
            <a:off x="2096498" y="1896178"/>
            <a:ext cx="9599077" cy="3777623"/>
          </a:xfrm>
          <a:prstGeom prst="rect">
            <a:avLst/>
          </a:prstGeom>
        </p:spPr>
        <p:txBody>
          <a:bodyPr/>
          <a:lstStyle/>
          <a:p>
            <a:pPr algn="just">
              <a:lnSpc>
                <a:spcPct val="103500"/>
              </a:lnSpc>
              <a:spcBef>
                <a:spcPts val="0"/>
              </a:spcBef>
              <a:buAutoNum type="arabicPeriod"/>
              <a:defRPr sz="3200" b="1"/>
            </a:pPr>
            <a:r>
              <a:rPr dirty="0"/>
              <a:t> Live a Life of Prayer and Intercession </a:t>
            </a:r>
          </a:p>
          <a:p>
            <a:pPr algn="just">
              <a:lnSpc>
                <a:spcPct val="103500"/>
              </a:lnSpc>
              <a:spcBef>
                <a:spcPts val="0"/>
              </a:spcBef>
              <a:buAutoNum type="arabicPeriod"/>
              <a:defRPr sz="3200" b="1">
                <a:solidFill>
                  <a:srgbClr val="C00000"/>
                </a:solidFill>
              </a:defRPr>
            </a:pPr>
            <a:r>
              <a:rPr dirty="0"/>
              <a:t> </a:t>
            </a:r>
            <a:r>
              <a:rPr dirty="0">
                <a:solidFill>
                  <a:srgbClr val="404040"/>
                </a:solidFill>
              </a:rPr>
              <a:t>Do Your Daily Devotion Consistently</a:t>
            </a:r>
          </a:p>
          <a:p>
            <a:pPr algn="just">
              <a:lnSpc>
                <a:spcPct val="103500"/>
              </a:lnSpc>
              <a:spcBef>
                <a:spcPts val="0"/>
              </a:spcBef>
              <a:buAutoNum type="arabicPeriod"/>
              <a:defRPr sz="3200" b="1"/>
            </a:pPr>
            <a:r>
              <a:rPr dirty="0"/>
              <a:t> Attend Your Cell Group Meetings</a:t>
            </a:r>
          </a:p>
          <a:p>
            <a:pPr algn="just">
              <a:lnSpc>
                <a:spcPct val="103500"/>
              </a:lnSpc>
              <a:spcBef>
                <a:spcPts val="0"/>
              </a:spcBef>
              <a:buAutoNum type="arabicPeriod"/>
              <a:defRPr sz="3200" b="1"/>
            </a:pPr>
            <a:r>
              <a:rPr dirty="0"/>
              <a:t> Attend Church </a:t>
            </a:r>
            <a:r>
              <a:rPr lang="en-US" dirty="0" smtClean="0"/>
              <a:t>Regularly</a:t>
            </a:r>
            <a:endParaRPr dirty="0"/>
          </a:p>
          <a:p>
            <a:pPr algn="just">
              <a:lnSpc>
                <a:spcPct val="103500"/>
              </a:lnSpc>
              <a:spcBef>
                <a:spcPts val="0"/>
              </a:spcBef>
              <a:buAutoNum type="arabicPeriod"/>
              <a:defRPr sz="3200" b="1"/>
            </a:pPr>
            <a:r>
              <a:rPr dirty="0"/>
              <a:t> Join Christian Skills Development (Training)</a:t>
            </a:r>
          </a:p>
          <a:p>
            <a:pPr algn="just">
              <a:lnSpc>
                <a:spcPct val="103500"/>
              </a:lnSpc>
              <a:spcBef>
                <a:spcPts val="0"/>
              </a:spcBef>
              <a:buAutoNum type="arabicPeriod"/>
              <a:defRPr sz="3200" b="1"/>
            </a:pPr>
            <a:r>
              <a:rPr dirty="0"/>
              <a:t> Give to God What Belongs to Him (Tithes and Offerings)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627"/>
                                        </p:tgtEl>
                                        <p:attrNameLst>
                                          <p:attrName>style.visibility</p:attrName>
                                        </p:attrNameLst>
                                      </p:cBhvr>
                                      <p:to>
                                        <p:strVal val="visible"/>
                                      </p:to>
                                    </p:set>
                                    <p:animEffect transition="in" filter="fade">
                                      <p:cBhvr>
                                        <p:cTn id="7" dur="1000"/>
                                        <p:tgtEl>
                                          <p:spTgt spid="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7" grpId="1" animBg="1" advAuto="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 name="Title 1"/>
          <p:cNvSpPr txBox="1">
            <a:spLocks noGrp="1"/>
          </p:cNvSpPr>
          <p:nvPr>
            <p:ph type="title"/>
          </p:nvPr>
        </p:nvSpPr>
        <p:spPr>
          <a:xfrm>
            <a:off x="1807535" y="602844"/>
            <a:ext cx="9835116" cy="747493"/>
          </a:xfrm>
          <a:prstGeom prst="rect">
            <a:avLst/>
          </a:prstGeom>
        </p:spPr>
        <p:txBody>
          <a:bodyPr/>
          <a:lstStyle>
            <a:lvl1pPr algn="just">
              <a:lnSpc>
                <a:spcPct val="115000"/>
              </a:lnSpc>
              <a:defRPr b="1"/>
            </a:lvl1pPr>
          </a:lstStyle>
          <a:p>
            <a:r>
              <a:t>Give to God What Belongs to Him</a:t>
            </a:r>
          </a:p>
        </p:txBody>
      </p:sp>
      <p:sp>
        <p:nvSpPr>
          <p:cNvPr id="630" name="Content Placeholder 2"/>
          <p:cNvSpPr txBox="1">
            <a:spLocks noGrp="1"/>
          </p:cNvSpPr>
          <p:nvPr>
            <p:ph type="body" sz="quarter" idx="1"/>
          </p:nvPr>
        </p:nvSpPr>
        <p:spPr>
          <a:xfrm>
            <a:off x="1514873" y="1868696"/>
            <a:ext cx="10420440" cy="643344"/>
          </a:xfrm>
          <a:prstGeom prst="rect">
            <a:avLst/>
          </a:prstGeom>
        </p:spPr>
        <p:txBody>
          <a:bodyPr/>
          <a:lstStyle>
            <a:lvl1pPr marL="0" indent="0">
              <a:buSzTx/>
              <a:buNone/>
              <a:defRPr sz="3600" b="1"/>
            </a:lvl1pPr>
          </a:lstStyle>
          <a:p>
            <a:r>
              <a:t>What Are Tithes and Offerings?</a:t>
            </a:r>
          </a:p>
        </p:txBody>
      </p:sp>
      <p:sp>
        <p:nvSpPr>
          <p:cNvPr id="631" name="Tithe – The biblical practice of giving 10% of one’s income to God (Exodus 23:19)."/>
          <p:cNvSpPr txBox="1"/>
          <p:nvPr/>
        </p:nvSpPr>
        <p:spPr>
          <a:xfrm>
            <a:off x="1570059" y="2943394"/>
            <a:ext cx="10310068" cy="12003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marL="342900" indent="-342900">
              <a:spcBef>
                <a:spcPts val="1000"/>
              </a:spcBef>
              <a:buClr>
                <a:schemeClr val="accent1"/>
              </a:buClr>
              <a:buSzPct val="100000"/>
              <a:buChar char="•"/>
              <a:defRPr sz="3600" b="1">
                <a:solidFill>
                  <a:srgbClr val="404040"/>
                </a:solidFill>
                <a:latin typeface="Century Gothic"/>
                <a:ea typeface="Century Gothic"/>
                <a:cs typeface="Century Gothic"/>
                <a:sym typeface="Century Gothic"/>
              </a:defRPr>
            </a:pPr>
            <a:r>
              <a:rPr dirty="0"/>
              <a:t>Tithe</a:t>
            </a:r>
            <a:r>
              <a:rPr b="0" dirty="0"/>
              <a:t> – The biblical practice of giving </a:t>
            </a:r>
            <a:r>
              <a:rPr dirty="0"/>
              <a:t>10%</a:t>
            </a:r>
            <a:r>
              <a:rPr b="0" dirty="0"/>
              <a:t> of one’s income to </a:t>
            </a:r>
            <a:r>
              <a:rPr b="0" dirty="0" smtClean="0"/>
              <a:t>God</a:t>
            </a:r>
            <a:r>
              <a:rPr lang="en-US" b="0" dirty="0" smtClean="0"/>
              <a:t>.</a:t>
            </a:r>
            <a:r>
              <a:rPr b="0" dirty="0" smtClean="0"/>
              <a:t> </a:t>
            </a:r>
            <a:r>
              <a:rPr lang="en-US" b="1" i="1" dirty="0" smtClean="0"/>
              <a:t>(</a:t>
            </a:r>
            <a:r>
              <a:rPr lang="en-US" sz="3600" b="1" i="1" dirty="0" smtClean="0">
                <a:sym typeface="Century Gothic"/>
              </a:rPr>
              <a:t>Leviticus 27:30)</a:t>
            </a:r>
            <a:endParaRPr b="0" dirty="0"/>
          </a:p>
        </p:txBody>
      </p:sp>
      <p:sp>
        <p:nvSpPr>
          <p:cNvPr id="632" name="Offering – A voluntary gift given beyond the tithe (Exodus 35:5)."/>
          <p:cNvSpPr txBox="1"/>
          <p:nvPr/>
        </p:nvSpPr>
        <p:spPr>
          <a:xfrm>
            <a:off x="1622861" y="4583789"/>
            <a:ext cx="9902291" cy="12003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marL="342900" indent="-342900">
              <a:spcBef>
                <a:spcPts val="1000"/>
              </a:spcBef>
              <a:buClr>
                <a:schemeClr val="accent1"/>
              </a:buClr>
              <a:buSzPct val="100000"/>
              <a:buChar char="•"/>
              <a:defRPr sz="3600" b="1">
                <a:solidFill>
                  <a:srgbClr val="404040"/>
                </a:solidFill>
                <a:latin typeface="Century Gothic"/>
                <a:ea typeface="Century Gothic"/>
                <a:cs typeface="Century Gothic"/>
                <a:sym typeface="Century Gothic"/>
              </a:defRPr>
            </a:pPr>
            <a:r>
              <a:rPr dirty="0"/>
              <a:t>Offering</a:t>
            </a:r>
            <a:r>
              <a:rPr b="0" dirty="0"/>
              <a:t> – A voluntary gift given beyond the </a:t>
            </a:r>
            <a:r>
              <a:rPr b="0" dirty="0" smtClean="0"/>
              <a:t>tithe</a:t>
            </a:r>
            <a:r>
              <a:rPr lang="en-US" b="0" dirty="0" smtClean="0"/>
              <a:t>.</a:t>
            </a:r>
            <a:r>
              <a:rPr b="0" dirty="0" smtClean="0"/>
              <a:t> </a:t>
            </a:r>
            <a:r>
              <a:rPr lang="en-US" b="1" i="1" dirty="0" smtClean="0"/>
              <a:t>(</a:t>
            </a:r>
            <a:r>
              <a:rPr lang="en-US" sz="3600" b="1" i="1" dirty="0" smtClean="0">
                <a:sym typeface="Century Gothic"/>
              </a:rPr>
              <a:t>2 </a:t>
            </a:r>
            <a:r>
              <a:rPr lang="en-US" sz="3600" b="1" i="1" dirty="0">
                <a:sym typeface="Century Gothic"/>
              </a:rPr>
              <a:t>Corinthians </a:t>
            </a:r>
            <a:r>
              <a:rPr lang="en-US" sz="3600" b="1" i="1" dirty="0" smtClean="0">
                <a:sym typeface="Century Gothic"/>
              </a:rPr>
              <a:t>9:7)</a:t>
            </a:r>
            <a:endParaRPr b="0" dirty="0"/>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31"/>
                                        </p:tgtEl>
                                        <p:attrNameLst>
                                          <p:attrName>style.visibility</p:attrName>
                                        </p:attrNameLst>
                                      </p:cBhvr>
                                      <p:to>
                                        <p:strVal val="visible"/>
                                      </p:to>
                                    </p:set>
                                    <p:animEffect transition="in" filter="blinds(vertical)">
                                      <p:cBhvr>
                                        <p:cTn id="7" dur="1000"/>
                                        <p:tgtEl>
                                          <p:spTgt spid="63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iterate>
                                    <p:tmAbs val="0"/>
                                  </p:iterate>
                                  <p:childTnLst>
                                    <p:set>
                                      <p:cBhvr>
                                        <p:cTn id="11" fill="hold"/>
                                        <p:tgtEl>
                                          <p:spTgt spid="632"/>
                                        </p:tgtEl>
                                        <p:attrNameLst>
                                          <p:attrName>style.visibility</p:attrName>
                                        </p:attrNameLst>
                                      </p:cBhvr>
                                      <p:to>
                                        <p:strVal val="visible"/>
                                      </p:to>
                                    </p:set>
                                    <p:animEffect transition="in" filter="blinds(vertical)">
                                      <p:cBhvr>
                                        <p:cTn id="12" dur="1000"/>
                                        <p:tgtEl>
                                          <p:spTgt spid="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 grpId="1" animBg="1" advAuto="0"/>
      <p:bldP spid="632" grpId="2"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DFE8C4"/>
            </a:gs>
          </a:gsLst>
          <a:path path="circle">
            <a:fillToRect l="50000" t="50000" r="50000" b="50000"/>
          </a:path>
        </a:gradFill>
        <a:effectLst/>
      </p:bgPr>
    </p:bg>
    <p:spTree>
      <p:nvGrpSpPr>
        <p:cNvPr id="1" name=""/>
        <p:cNvGrpSpPr/>
        <p:nvPr/>
      </p:nvGrpSpPr>
      <p:grpSpPr>
        <a:xfrm>
          <a:off x="0" y="0"/>
          <a:ext cx="0" cy="0"/>
          <a:chOff x="0" y="0"/>
          <a:chExt cx="0" cy="0"/>
        </a:xfrm>
      </p:grpSpPr>
      <p:sp>
        <p:nvSpPr>
          <p:cNvPr id="560" name="Content Placeholder 2"/>
          <p:cNvSpPr txBox="1">
            <a:spLocks noGrp="1"/>
          </p:cNvSpPr>
          <p:nvPr>
            <p:ph type="body" idx="1"/>
          </p:nvPr>
        </p:nvSpPr>
        <p:spPr>
          <a:xfrm>
            <a:off x="2078824" y="662541"/>
            <a:ext cx="9574963" cy="4275844"/>
          </a:xfrm>
          <a:prstGeom prst="rect">
            <a:avLst/>
          </a:prstGeom>
        </p:spPr>
        <p:txBody>
          <a:bodyPr>
            <a:noAutofit/>
          </a:bodyPr>
          <a:lstStyle/>
          <a:p>
            <a:pPr marL="0" indent="0">
              <a:buNone/>
            </a:pPr>
            <a:r>
              <a:rPr lang="en-US" sz="4800" b="1" dirty="0"/>
              <a:t>2 Corinthians 5:17 (ESV) </a:t>
            </a:r>
            <a:endParaRPr lang="en-US" sz="4800" b="1" dirty="0" smtClean="0"/>
          </a:p>
          <a:p>
            <a:pPr marL="0" indent="0">
              <a:buNone/>
            </a:pPr>
            <a:endParaRPr lang="en-US" sz="4800" dirty="0"/>
          </a:p>
          <a:p>
            <a:pPr marL="0" indent="0">
              <a:buNone/>
            </a:pPr>
            <a:r>
              <a:rPr lang="en-US" sz="4800" dirty="0"/>
              <a:t>“Therefore, if anyone is in Christ, he is a new creation. The old has passed away; behold, the new has come.” </a:t>
            </a:r>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60"/>
                                        </p:tgtEl>
                                        <p:attrNameLst>
                                          <p:attrName>style.visibility</p:attrName>
                                        </p:attrNameLst>
                                      </p:cBhvr>
                                      <p:to>
                                        <p:strVal val="visible"/>
                                      </p:to>
                                    </p:set>
                                    <p:animEffect transition="in" filter="blinds(vertical)">
                                      <p:cBhvr>
                                        <p:cTn id="7" dur="1000"/>
                                        <p:tgtEl>
                                          <p:spTgt spid="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0" grpId="1" animBg="1" advAuto="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 name="Leviticus 27:30 (NIV)…"/>
          <p:cNvSpPr txBox="1"/>
          <p:nvPr/>
        </p:nvSpPr>
        <p:spPr>
          <a:xfrm>
            <a:off x="1870996" y="650290"/>
            <a:ext cx="9310125" cy="5501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spcBef>
                <a:spcPts val="1600"/>
              </a:spcBef>
              <a:defRPr sz="4400" b="1">
                <a:latin typeface="Century Gothic"/>
                <a:ea typeface="Century Gothic"/>
                <a:cs typeface="Century Gothic"/>
                <a:sym typeface="Century Gothic"/>
              </a:defRPr>
            </a:pPr>
            <a:r>
              <a:t>Leviticus 27:30 (NIV) </a:t>
            </a:r>
          </a:p>
          <a:p>
            <a:pPr>
              <a:spcBef>
                <a:spcPts val="1600"/>
              </a:spcBef>
              <a:defRPr sz="4400" b="1">
                <a:latin typeface="Century Gothic"/>
                <a:ea typeface="Century Gothic"/>
                <a:cs typeface="Century Gothic"/>
                <a:sym typeface="Century Gothic"/>
              </a:defRPr>
            </a:pPr>
            <a:endParaRPr b="0"/>
          </a:p>
          <a:p>
            <a:pPr>
              <a:spcBef>
                <a:spcPts val="1600"/>
              </a:spcBef>
              <a:defRPr sz="4400">
                <a:latin typeface="Century Gothic"/>
                <a:ea typeface="Century Gothic"/>
                <a:cs typeface="Century Gothic"/>
                <a:sym typeface="Century Gothic"/>
              </a:defRPr>
            </a:pPr>
            <a:r>
              <a:t>"A tithe of everything from the land, whether grain from the soil or fruit from the trees, belongs to the Lord; it is holy to the Lord."</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34"/>
                                        </p:tgtEl>
                                        <p:attrNameLst>
                                          <p:attrName>style.visibility</p:attrName>
                                        </p:attrNameLst>
                                      </p:cBhvr>
                                      <p:to>
                                        <p:strVal val="visible"/>
                                      </p:to>
                                    </p:set>
                                    <p:animEffect transition="in" filter="blinds(vertical)">
                                      <p:cBhvr>
                                        <p:cTn id="7" dur="1000"/>
                                        <p:tgtEl>
                                          <p:spTgt spid="6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 grpId="1" animBg="1" advAuto="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 name="Content Placeholder 2"/>
          <p:cNvSpPr txBox="1">
            <a:spLocks noGrp="1"/>
          </p:cNvSpPr>
          <p:nvPr>
            <p:ph type="body" idx="1"/>
          </p:nvPr>
        </p:nvSpPr>
        <p:spPr>
          <a:xfrm>
            <a:off x="1895529" y="588580"/>
            <a:ext cx="9470678" cy="5528442"/>
          </a:xfrm>
          <a:prstGeom prst="rect">
            <a:avLst/>
          </a:prstGeom>
        </p:spPr>
        <p:txBody>
          <a:bodyPr/>
          <a:lstStyle/>
          <a:p>
            <a:pPr marL="0" indent="0">
              <a:buSzTx/>
              <a:buNone/>
              <a:defRPr sz="4400" b="1"/>
            </a:pPr>
            <a:r>
              <a:t>2 Corinthians 9:7 (NIV)</a:t>
            </a:r>
          </a:p>
          <a:p>
            <a:pPr marL="0" indent="0">
              <a:buSzTx/>
              <a:buNone/>
              <a:defRPr sz="4400"/>
            </a:pPr>
            <a:r>
              <a:rPr b="1"/>
              <a:t/>
            </a:r>
            <a:br>
              <a:rPr b="1"/>
            </a:br>
            <a:r>
              <a:rPr i="1"/>
              <a:t>"Each of you should give what you have decided in your heart to give, not reluctantly or under compulsion, for God loves a cheerful giver."</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36"/>
                                        </p:tgtEl>
                                        <p:attrNameLst>
                                          <p:attrName>style.visibility</p:attrName>
                                        </p:attrNameLst>
                                      </p:cBhvr>
                                      <p:to>
                                        <p:strVal val="visible"/>
                                      </p:to>
                                    </p:set>
                                    <p:animEffect transition="in" filter="blinds(vertical)">
                                      <p:cBhvr>
                                        <p:cTn id="7" dur="1000"/>
                                        <p:tgtEl>
                                          <p:spTgt spid="6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 grpId="1" animBg="1" advAuto="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 name="Content Placeholder 2"/>
          <p:cNvSpPr txBox="1">
            <a:spLocks noGrp="1"/>
          </p:cNvSpPr>
          <p:nvPr>
            <p:ph type="body" idx="1"/>
          </p:nvPr>
        </p:nvSpPr>
        <p:spPr>
          <a:xfrm>
            <a:off x="2046614" y="664779"/>
            <a:ext cx="9470678" cy="5528442"/>
          </a:xfrm>
          <a:prstGeom prst="rect">
            <a:avLst/>
          </a:prstGeom>
        </p:spPr>
        <p:txBody>
          <a:bodyPr/>
          <a:lstStyle/>
          <a:p>
            <a:pPr marL="0" indent="0">
              <a:buSzTx/>
              <a:buNone/>
              <a:defRPr sz="4400" b="1"/>
            </a:pPr>
            <a:r>
              <a:t>Deuteronomy 14:22 (NIV)</a:t>
            </a:r>
          </a:p>
          <a:p>
            <a:pPr marL="0" indent="0">
              <a:buSzTx/>
              <a:buNone/>
              <a:defRPr sz="4400"/>
            </a:pPr>
            <a:endParaRPr/>
          </a:p>
          <a:p>
            <a:pPr marL="0" indent="0">
              <a:buSzTx/>
              <a:buNone/>
              <a:defRPr sz="4400" i="1"/>
            </a:pPr>
            <a:r>
              <a:t>Be sure to set aside a tenth of all that your fields produce each year.</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38"/>
                                        </p:tgtEl>
                                        <p:attrNameLst>
                                          <p:attrName>style.visibility</p:attrName>
                                        </p:attrNameLst>
                                      </p:cBhvr>
                                      <p:to>
                                        <p:strVal val="visible"/>
                                      </p:to>
                                    </p:set>
                                    <p:animEffect transition="in" filter="blinds(vertical)">
                                      <p:cBhvr>
                                        <p:cTn id="7" dur="1000"/>
                                        <p:tgtEl>
                                          <p:spTgt spid="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 grpId="1" animBg="1" advAuto="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 name="Title 1"/>
          <p:cNvSpPr txBox="1">
            <a:spLocks noGrp="1"/>
          </p:cNvSpPr>
          <p:nvPr>
            <p:ph type="title"/>
          </p:nvPr>
        </p:nvSpPr>
        <p:spPr>
          <a:xfrm>
            <a:off x="2269168" y="327577"/>
            <a:ext cx="8911688" cy="1280892"/>
          </a:xfrm>
          <a:prstGeom prst="rect">
            <a:avLst/>
          </a:prstGeom>
        </p:spPr>
        <p:txBody>
          <a:bodyPr anchor="ctr"/>
          <a:lstStyle>
            <a:lvl1pPr>
              <a:defRPr b="1">
                <a:effectLst>
                  <a:outerShdw blurRad="38100" dist="38100" dir="2700000" rotWithShape="0">
                    <a:srgbClr val="000000">
                      <a:alpha val="43137"/>
                    </a:srgbClr>
                  </a:outerShdw>
                </a:effectLst>
              </a:defRPr>
            </a:lvl1pPr>
          </a:lstStyle>
          <a:p>
            <a:r>
              <a:t>Tithes</a:t>
            </a:r>
          </a:p>
        </p:txBody>
      </p:sp>
      <p:sp>
        <p:nvSpPr>
          <p:cNvPr id="641" name="Content Placeholder 2"/>
          <p:cNvSpPr txBox="1">
            <a:spLocks noGrp="1"/>
          </p:cNvSpPr>
          <p:nvPr>
            <p:ph type="body" idx="1"/>
          </p:nvPr>
        </p:nvSpPr>
        <p:spPr>
          <a:xfrm>
            <a:off x="2051474" y="2263101"/>
            <a:ext cx="8915401" cy="3777624"/>
          </a:xfrm>
          <a:prstGeom prst="rect">
            <a:avLst/>
          </a:prstGeom>
          <a:solidFill>
            <a:srgbClr val="FFFFFF"/>
          </a:solidFill>
          <a:ln w="15875" cap="rnd">
            <a:solidFill>
              <a:srgbClr val="000000"/>
            </a:solidFill>
            <a:round/>
          </a:ln>
        </p:spPr>
        <p:txBody>
          <a:bodyPr/>
          <a:lstStyle/>
          <a:p>
            <a:pPr marL="0" indent="0" algn="just" defTabSz="443483">
              <a:lnSpc>
                <a:spcPct val="92000"/>
              </a:lnSpc>
              <a:spcBef>
                <a:spcPts val="0"/>
              </a:spcBef>
              <a:buSzTx/>
              <a:buNone/>
              <a:defRPr sz="2600" b="1">
                <a:solidFill>
                  <a:srgbClr val="000000"/>
                </a:solidFill>
                <a:latin typeface="+mn-lt"/>
                <a:ea typeface="+mn-ea"/>
                <a:cs typeface="+mn-cs"/>
                <a:sym typeface="Calibri"/>
              </a:defRPr>
            </a:pPr>
            <a:r>
              <a:t>Salary:</a:t>
            </a:r>
            <a:endParaRPr sz="1400"/>
          </a:p>
          <a:p>
            <a:pPr marL="0" indent="0" algn="just" defTabSz="443483">
              <a:lnSpc>
                <a:spcPct val="92000"/>
              </a:lnSpc>
              <a:spcBef>
                <a:spcPts val="0"/>
              </a:spcBef>
              <a:buSzTx/>
              <a:buNone/>
              <a:defRPr sz="2600" b="1">
                <a:solidFill>
                  <a:srgbClr val="000000"/>
                </a:solidFill>
                <a:latin typeface="+mn-lt"/>
                <a:ea typeface="+mn-ea"/>
                <a:cs typeface="+mn-cs"/>
                <a:sym typeface="Calibri"/>
              </a:defRPr>
            </a:pPr>
            <a:r>
              <a:t>Gross - $2,000.00</a:t>
            </a:r>
            <a:endParaRPr sz="1400"/>
          </a:p>
          <a:p>
            <a:pPr marL="0" indent="0" algn="just" defTabSz="443483">
              <a:lnSpc>
                <a:spcPct val="92000"/>
              </a:lnSpc>
              <a:spcBef>
                <a:spcPts val="0"/>
              </a:spcBef>
              <a:buSzTx/>
              <a:buNone/>
              <a:defRPr sz="2600" b="1">
                <a:solidFill>
                  <a:srgbClr val="000000"/>
                </a:solidFill>
                <a:latin typeface="+mn-lt"/>
                <a:ea typeface="+mn-ea"/>
                <a:cs typeface="+mn-cs"/>
                <a:sym typeface="Calibri"/>
              </a:defRPr>
            </a:pPr>
            <a:r>
              <a:t>Net - $1,800.00</a:t>
            </a:r>
            <a:endParaRPr sz="1400"/>
          </a:p>
          <a:p>
            <a:pPr marL="0" indent="0" algn="just" defTabSz="443483">
              <a:lnSpc>
                <a:spcPct val="92000"/>
              </a:lnSpc>
              <a:spcBef>
                <a:spcPts val="0"/>
              </a:spcBef>
              <a:buSzTx/>
              <a:buNone/>
              <a:defRPr sz="1400" b="1">
                <a:solidFill>
                  <a:srgbClr val="000000"/>
                </a:solidFill>
                <a:latin typeface="+mn-lt"/>
                <a:ea typeface="+mn-ea"/>
                <a:cs typeface="+mn-cs"/>
                <a:sym typeface="Calibri"/>
              </a:defRPr>
            </a:pPr>
            <a:endParaRPr sz="1400"/>
          </a:p>
          <a:p>
            <a:pPr marL="0" indent="0" algn="just" defTabSz="443483">
              <a:lnSpc>
                <a:spcPct val="92000"/>
              </a:lnSpc>
              <a:spcBef>
                <a:spcPts val="0"/>
              </a:spcBef>
              <a:buSzTx/>
              <a:buNone/>
              <a:defRPr sz="2600" b="1">
                <a:solidFill>
                  <a:srgbClr val="000000"/>
                </a:solidFill>
                <a:latin typeface="+mn-lt"/>
                <a:ea typeface="+mn-ea"/>
                <a:cs typeface="+mn-cs"/>
                <a:sym typeface="Calibri"/>
              </a:defRPr>
            </a:pPr>
            <a:r>
              <a:t>10% of Gross - $2,000.00</a:t>
            </a:r>
            <a:endParaRPr sz="1400"/>
          </a:p>
          <a:p>
            <a:pPr marL="0" indent="0" algn="just" defTabSz="443483">
              <a:lnSpc>
                <a:spcPct val="92000"/>
              </a:lnSpc>
              <a:spcBef>
                <a:spcPts val="0"/>
              </a:spcBef>
              <a:buSzTx/>
              <a:buNone/>
              <a:defRPr sz="1400" b="1">
                <a:solidFill>
                  <a:srgbClr val="000000"/>
                </a:solidFill>
                <a:latin typeface="+mn-lt"/>
                <a:ea typeface="+mn-ea"/>
                <a:cs typeface="+mn-cs"/>
                <a:sym typeface="Calibri"/>
              </a:defRPr>
            </a:pPr>
            <a:endParaRPr sz="1400"/>
          </a:p>
          <a:p>
            <a:pPr marL="0" indent="0" algn="just" defTabSz="443483">
              <a:lnSpc>
                <a:spcPct val="92000"/>
              </a:lnSpc>
              <a:spcBef>
                <a:spcPts val="0"/>
              </a:spcBef>
              <a:buSzTx/>
              <a:buNone/>
              <a:defRPr sz="2600" b="1">
                <a:solidFill>
                  <a:srgbClr val="000000"/>
                </a:solidFill>
                <a:latin typeface="+mn-lt"/>
                <a:ea typeface="+mn-ea"/>
                <a:cs typeface="+mn-cs"/>
                <a:sym typeface="Calibri"/>
              </a:defRPr>
            </a:pPr>
            <a:r>
              <a:t>Tithes = $200.00</a:t>
            </a:r>
            <a:endParaRPr sz="1400"/>
          </a:p>
          <a:p>
            <a:pPr marL="0" indent="0" algn="just" defTabSz="443483">
              <a:lnSpc>
                <a:spcPct val="92000"/>
              </a:lnSpc>
              <a:spcBef>
                <a:spcPts val="0"/>
              </a:spcBef>
              <a:buSzTx/>
              <a:buNone/>
              <a:defRPr sz="1400" b="1">
                <a:solidFill>
                  <a:srgbClr val="000000"/>
                </a:solidFill>
                <a:latin typeface="+mn-lt"/>
                <a:ea typeface="+mn-ea"/>
                <a:cs typeface="+mn-cs"/>
                <a:sym typeface="Calibri"/>
              </a:defRPr>
            </a:pPr>
            <a:endParaRPr sz="1400"/>
          </a:p>
          <a:p>
            <a:pPr marL="0" indent="0" algn="just" defTabSz="443483">
              <a:lnSpc>
                <a:spcPct val="92000"/>
              </a:lnSpc>
              <a:spcBef>
                <a:spcPts val="0"/>
              </a:spcBef>
              <a:buSzTx/>
              <a:buNone/>
              <a:defRPr sz="2600" b="1">
                <a:solidFill>
                  <a:srgbClr val="000000"/>
                </a:solidFill>
                <a:latin typeface="+mn-lt"/>
                <a:ea typeface="+mn-ea"/>
                <a:cs typeface="+mn-cs"/>
                <a:sym typeface="Calibri"/>
              </a:defRPr>
            </a:pPr>
            <a:r>
              <a:t>Offerings = in kinds/cash or excess of your tithes</a:t>
            </a:r>
          </a:p>
        </p:txBody>
      </p:sp>
      <p:pic>
        <p:nvPicPr>
          <p:cNvPr id="642" name="Picture 2" descr="Picture 2"/>
          <p:cNvPicPr>
            <a:picLocks noChangeAspect="1"/>
          </p:cNvPicPr>
          <p:nvPr/>
        </p:nvPicPr>
        <p:blipFill>
          <a:blip r:embed="rId2">
            <a:extLst/>
          </a:blip>
          <a:stretch>
            <a:fillRect/>
          </a:stretch>
        </p:blipFill>
        <p:spPr>
          <a:xfrm>
            <a:off x="6743524" y="1969751"/>
            <a:ext cx="5120081" cy="2560043"/>
          </a:xfrm>
          <a:prstGeom prst="rect">
            <a:avLst/>
          </a:prstGeom>
          <a:ln w="12700">
            <a:miter lim="400000"/>
          </a:ln>
        </p:spPr>
      </p:pic>
      <p:sp>
        <p:nvSpPr>
          <p:cNvPr id="643" name="Rectangle 3"/>
          <p:cNvSpPr txBox="1"/>
          <p:nvPr/>
        </p:nvSpPr>
        <p:spPr>
          <a:xfrm>
            <a:off x="8379280" y="2489162"/>
            <a:ext cx="1003734" cy="459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2400">
                <a:effectLst>
                  <a:outerShdw blurRad="38100" dist="19050" dir="2700000" rotWithShape="0">
                    <a:srgbClr val="000000">
                      <a:alpha val="40000"/>
                    </a:srgbClr>
                  </a:outerShdw>
                </a:effectLst>
                <a:latin typeface="Century Gothic"/>
                <a:ea typeface="Century Gothic"/>
                <a:cs typeface="Century Gothic"/>
                <a:sym typeface="Century Gothic"/>
              </a:defRPr>
            </a:lvl1pPr>
          </a:lstStyle>
          <a:p>
            <a:r>
              <a:t>JRI</a:t>
            </a:r>
          </a:p>
        </p:txBody>
      </p:sp>
      <p:sp>
        <p:nvSpPr>
          <p:cNvPr id="644" name="Rectangle 5"/>
          <p:cNvSpPr txBox="1"/>
          <p:nvPr/>
        </p:nvSpPr>
        <p:spPr>
          <a:xfrm>
            <a:off x="10857321" y="2573053"/>
            <a:ext cx="1003734" cy="459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2400">
                <a:effectLst>
                  <a:outerShdw blurRad="38100" dist="19050" dir="2700000" rotWithShape="0">
                    <a:srgbClr val="000000">
                      <a:alpha val="40000"/>
                    </a:srgbClr>
                  </a:outerShdw>
                </a:effectLst>
                <a:latin typeface="Century Gothic"/>
                <a:ea typeface="Century Gothic"/>
                <a:cs typeface="Century Gothic"/>
                <a:sym typeface="Century Gothic"/>
              </a:defRPr>
            </a:lvl1pPr>
          </a:lstStyle>
          <a:p>
            <a:r>
              <a:t>$200</a:t>
            </a:r>
          </a:p>
        </p:txBody>
      </p:sp>
      <p:sp>
        <p:nvSpPr>
          <p:cNvPr id="645" name="Rectangle 8"/>
          <p:cNvSpPr txBox="1"/>
          <p:nvPr/>
        </p:nvSpPr>
        <p:spPr>
          <a:xfrm>
            <a:off x="6902656" y="2859403"/>
            <a:ext cx="3956978" cy="459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2400">
                <a:effectLst>
                  <a:outerShdw blurRad="38100" dist="19050" dir="2700000" rotWithShape="0">
                    <a:srgbClr val="000000">
                      <a:alpha val="40000"/>
                    </a:srgbClr>
                  </a:outerShdw>
                </a:effectLst>
                <a:latin typeface="Century Gothic"/>
                <a:ea typeface="Century Gothic"/>
                <a:cs typeface="Century Gothic"/>
                <a:sym typeface="Century Gothic"/>
              </a:defRPr>
            </a:lvl1pPr>
          </a:lstStyle>
          <a:p>
            <a:r>
              <a:t>Two Hundred Dollars Only</a:t>
            </a:r>
          </a:p>
        </p:txBody>
      </p:sp>
      <p:sp>
        <p:nvSpPr>
          <p:cNvPr id="646" name="Rectangle 9"/>
          <p:cNvSpPr txBox="1"/>
          <p:nvPr/>
        </p:nvSpPr>
        <p:spPr>
          <a:xfrm>
            <a:off x="7284107" y="3362307"/>
            <a:ext cx="1003734" cy="459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2400">
                <a:effectLst>
                  <a:outerShdw blurRad="38100" dist="19050" dir="2700000" rotWithShape="0">
                    <a:srgbClr val="000000">
                      <a:alpha val="40000"/>
                    </a:srgbClr>
                  </a:outerShdw>
                </a:effectLst>
                <a:latin typeface="Century Gothic"/>
                <a:ea typeface="Century Gothic"/>
                <a:cs typeface="Century Gothic"/>
                <a:sym typeface="Century Gothic"/>
              </a:defRPr>
            </a:lvl1pPr>
          </a:lstStyle>
          <a:p>
            <a:r>
              <a:t>Tithes</a:t>
            </a:r>
          </a:p>
        </p:txBody>
      </p:sp>
      <p:sp>
        <p:nvSpPr>
          <p:cNvPr id="647" name="Rectangle 10"/>
          <p:cNvSpPr txBox="1"/>
          <p:nvPr/>
        </p:nvSpPr>
        <p:spPr>
          <a:xfrm>
            <a:off x="9219780" y="3318043"/>
            <a:ext cx="1936720" cy="459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2400">
                <a:effectLst>
                  <a:outerShdw blurRad="38100" dist="19050" dir="2700000" rotWithShape="0">
                    <a:srgbClr val="000000">
                      <a:alpha val="40000"/>
                    </a:srgbClr>
                  </a:outerShdw>
                </a:effectLst>
                <a:latin typeface="Brush Script MT Italic"/>
                <a:ea typeface="Brush Script MT Italic"/>
                <a:cs typeface="Brush Script MT Italic"/>
                <a:sym typeface="Brush Script MT Italic"/>
              </a:defRPr>
            </a:lvl1pPr>
          </a:lstStyle>
          <a:p>
            <a:r>
              <a:t>Beth C.</a:t>
            </a:r>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 name="Title 1"/>
          <p:cNvSpPr txBox="1">
            <a:spLocks noGrp="1"/>
          </p:cNvSpPr>
          <p:nvPr>
            <p:ph type="title"/>
          </p:nvPr>
        </p:nvSpPr>
        <p:spPr>
          <a:xfrm>
            <a:off x="2082208" y="594278"/>
            <a:ext cx="9835119" cy="747492"/>
          </a:xfrm>
          <a:prstGeom prst="rect">
            <a:avLst/>
          </a:prstGeom>
        </p:spPr>
        <p:txBody>
          <a:bodyPr/>
          <a:lstStyle>
            <a:lvl1pPr algn="just">
              <a:lnSpc>
                <a:spcPct val="115000"/>
              </a:lnSpc>
              <a:defRPr b="1"/>
            </a:lvl1pPr>
          </a:lstStyle>
          <a:p>
            <a:r>
              <a:t>Give to God What Belongs to Him</a:t>
            </a:r>
          </a:p>
        </p:txBody>
      </p:sp>
      <p:sp>
        <p:nvSpPr>
          <p:cNvPr id="650" name="Content Placeholder 2"/>
          <p:cNvSpPr txBox="1">
            <a:spLocks noGrp="1"/>
          </p:cNvSpPr>
          <p:nvPr>
            <p:ph type="body" sz="quarter" idx="1"/>
          </p:nvPr>
        </p:nvSpPr>
        <p:spPr>
          <a:xfrm>
            <a:off x="2029673" y="1638243"/>
            <a:ext cx="10663927" cy="800711"/>
          </a:xfrm>
          <a:prstGeom prst="rect">
            <a:avLst/>
          </a:prstGeom>
        </p:spPr>
        <p:txBody>
          <a:bodyPr/>
          <a:lstStyle>
            <a:lvl1pPr marL="0" indent="0">
              <a:lnSpc>
                <a:spcPct val="90000"/>
              </a:lnSpc>
              <a:buSzTx/>
              <a:buNone/>
              <a:defRPr sz="3600" b="1"/>
            </a:lvl1pPr>
          </a:lstStyle>
          <a:p>
            <a:r>
              <a:t>Why Should We Give?</a:t>
            </a:r>
          </a:p>
        </p:txBody>
      </p:sp>
      <p:sp>
        <p:nvSpPr>
          <p:cNvPr id="651" name="To honor God"/>
          <p:cNvSpPr txBox="1"/>
          <p:nvPr/>
        </p:nvSpPr>
        <p:spPr>
          <a:xfrm>
            <a:off x="2660712" y="2569284"/>
            <a:ext cx="3788104" cy="650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marL="342900" indent="-342900">
              <a:lnSpc>
                <a:spcPct val="90000"/>
              </a:lnSpc>
              <a:spcBef>
                <a:spcPts val="1000"/>
              </a:spcBef>
              <a:buClr>
                <a:schemeClr val="accent1"/>
              </a:buClr>
              <a:buSzPct val="100000"/>
              <a:buChar char="•"/>
              <a:defRPr sz="3600">
                <a:solidFill>
                  <a:srgbClr val="404040"/>
                </a:solidFill>
                <a:latin typeface="Century Gothic"/>
                <a:ea typeface="Century Gothic"/>
                <a:cs typeface="Century Gothic"/>
                <a:sym typeface="Century Gothic"/>
              </a:defRPr>
            </a:lvl1pPr>
          </a:lstStyle>
          <a:p>
            <a:r>
              <a:t>To honor God</a:t>
            </a:r>
          </a:p>
        </p:txBody>
      </p:sp>
      <p:sp>
        <p:nvSpPr>
          <p:cNvPr id="652" name="To support His work"/>
          <p:cNvSpPr txBox="1"/>
          <p:nvPr/>
        </p:nvSpPr>
        <p:spPr>
          <a:xfrm>
            <a:off x="2663464" y="3349855"/>
            <a:ext cx="4922920" cy="650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marL="342900" indent="-342900">
              <a:lnSpc>
                <a:spcPct val="90000"/>
              </a:lnSpc>
              <a:spcBef>
                <a:spcPts val="1000"/>
              </a:spcBef>
              <a:buClr>
                <a:schemeClr val="accent1"/>
              </a:buClr>
              <a:buSzPct val="100000"/>
              <a:buChar char="•"/>
              <a:defRPr sz="3600">
                <a:solidFill>
                  <a:srgbClr val="404040"/>
                </a:solidFill>
                <a:latin typeface="Century Gothic"/>
                <a:ea typeface="Century Gothic"/>
                <a:cs typeface="Century Gothic"/>
                <a:sym typeface="Century Gothic"/>
              </a:defRPr>
            </a:lvl1pPr>
          </a:lstStyle>
          <a:p>
            <a:r>
              <a:t>To support His work</a:t>
            </a:r>
          </a:p>
        </p:txBody>
      </p:sp>
      <p:sp>
        <p:nvSpPr>
          <p:cNvPr id="653" name="To demonstrate trust and obedience"/>
          <p:cNvSpPr txBox="1"/>
          <p:nvPr/>
        </p:nvSpPr>
        <p:spPr>
          <a:xfrm>
            <a:off x="2716811" y="4128128"/>
            <a:ext cx="8565910" cy="650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marL="342900" indent="-342900">
              <a:lnSpc>
                <a:spcPct val="90000"/>
              </a:lnSpc>
              <a:spcBef>
                <a:spcPts val="1000"/>
              </a:spcBef>
              <a:buClr>
                <a:schemeClr val="accent1"/>
              </a:buClr>
              <a:buSzPct val="100000"/>
              <a:buChar char="•"/>
              <a:defRPr sz="3600">
                <a:solidFill>
                  <a:srgbClr val="404040"/>
                </a:solidFill>
                <a:latin typeface="Century Gothic"/>
                <a:ea typeface="Century Gothic"/>
                <a:cs typeface="Century Gothic"/>
                <a:sym typeface="Century Gothic"/>
              </a:defRPr>
            </a:lvl1pPr>
          </a:lstStyle>
          <a:p>
            <a:r>
              <a:t>To demonstrate trust and obedience</a:t>
            </a:r>
          </a:p>
        </p:txBody>
      </p:sp>
      <p:sp>
        <p:nvSpPr>
          <p:cNvPr id="654" name="To grow in generosity"/>
          <p:cNvSpPr txBox="1"/>
          <p:nvPr/>
        </p:nvSpPr>
        <p:spPr>
          <a:xfrm>
            <a:off x="2694845" y="4946848"/>
            <a:ext cx="5409625" cy="650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marL="342900" indent="-342900">
              <a:lnSpc>
                <a:spcPct val="90000"/>
              </a:lnSpc>
              <a:spcBef>
                <a:spcPts val="1000"/>
              </a:spcBef>
              <a:buClr>
                <a:schemeClr val="accent1"/>
              </a:buClr>
              <a:buSzPct val="100000"/>
              <a:buChar char="•"/>
              <a:defRPr sz="3600">
                <a:solidFill>
                  <a:srgbClr val="404040"/>
                </a:solidFill>
                <a:latin typeface="Century Gothic"/>
                <a:ea typeface="Century Gothic"/>
                <a:cs typeface="Century Gothic"/>
                <a:sym typeface="Century Gothic"/>
              </a:defRPr>
            </a:lvl1pPr>
          </a:lstStyle>
          <a:p>
            <a:r>
              <a:rPr dirty="0"/>
              <a:t>To grow in generosity</a:t>
            </a:r>
          </a:p>
        </p:txBody>
      </p:sp>
      <p:sp>
        <p:nvSpPr>
          <p:cNvPr id="655" name="To receive His blessings"/>
          <p:cNvSpPr txBox="1"/>
          <p:nvPr/>
        </p:nvSpPr>
        <p:spPr>
          <a:xfrm>
            <a:off x="2685164" y="5765568"/>
            <a:ext cx="9506836" cy="5909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marL="342900" indent="-342900">
              <a:lnSpc>
                <a:spcPct val="90000"/>
              </a:lnSpc>
              <a:spcBef>
                <a:spcPts val="1000"/>
              </a:spcBef>
              <a:buClr>
                <a:schemeClr val="accent1"/>
              </a:buClr>
              <a:buSzPct val="100000"/>
              <a:buChar char="•"/>
              <a:defRPr sz="3600">
                <a:solidFill>
                  <a:srgbClr val="404040"/>
                </a:solidFill>
                <a:latin typeface="Century Gothic"/>
                <a:ea typeface="Century Gothic"/>
                <a:cs typeface="Century Gothic"/>
                <a:sym typeface="Century Gothic"/>
              </a:defRPr>
            </a:lvl1pPr>
          </a:lstStyle>
          <a:p>
            <a:r>
              <a:rPr lang="en-US" dirty="0"/>
              <a:t>To position ourselves for God's blessings </a:t>
            </a:r>
            <a:endParaRPr dirty="0"/>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51"/>
                                        </p:tgtEl>
                                        <p:attrNameLst>
                                          <p:attrName>style.visibility</p:attrName>
                                        </p:attrNameLst>
                                      </p:cBhvr>
                                      <p:to>
                                        <p:strVal val="visible"/>
                                      </p:to>
                                    </p:set>
                                    <p:animEffect transition="in" filter="blinds(vertical)">
                                      <p:cBhvr>
                                        <p:cTn id="7" dur="1000"/>
                                        <p:tgtEl>
                                          <p:spTgt spid="65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iterate>
                                    <p:tmAbs val="0"/>
                                  </p:iterate>
                                  <p:childTnLst>
                                    <p:set>
                                      <p:cBhvr>
                                        <p:cTn id="11" fill="hold"/>
                                        <p:tgtEl>
                                          <p:spTgt spid="652"/>
                                        </p:tgtEl>
                                        <p:attrNameLst>
                                          <p:attrName>style.visibility</p:attrName>
                                        </p:attrNameLst>
                                      </p:cBhvr>
                                      <p:to>
                                        <p:strVal val="visible"/>
                                      </p:to>
                                    </p:set>
                                    <p:animEffect transition="in" filter="blinds(vertical)">
                                      <p:cBhvr>
                                        <p:cTn id="12" dur="1000"/>
                                        <p:tgtEl>
                                          <p:spTgt spid="65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3" nodeType="clickEffect">
                                  <p:stCondLst>
                                    <p:cond delay="0"/>
                                  </p:stCondLst>
                                  <p:iterate>
                                    <p:tmAbs val="0"/>
                                  </p:iterate>
                                  <p:childTnLst>
                                    <p:set>
                                      <p:cBhvr>
                                        <p:cTn id="16" fill="hold"/>
                                        <p:tgtEl>
                                          <p:spTgt spid="653"/>
                                        </p:tgtEl>
                                        <p:attrNameLst>
                                          <p:attrName>style.visibility</p:attrName>
                                        </p:attrNameLst>
                                      </p:cBhvr>
                                      <p:to>
                                        <p:strVal val="visible"/>
                                      </p:to>
                                    </p:set>
                                    <p:animEffect transition="in" filter="blinds(vertical)">
                                      <p:cBhvr>
                                        <p:cTn id="17" dur="1000"/>
                                        <p:tgtEl>
                                          <p:spTgt spid="65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4" nodeType="clickEffect">
                                  <p:stCondLst>
                                    <p:cond delay="0"/>
                                  </p:stCondLst>
                                  <p:iterate>
                                    <p:tmAbs val="0"/>
                                  </p:iterate>
                                  <p:childTnLst>
                                    <p:set>
                                      <p:cBhvr>
                                        <p:cTn id="21" fill="hold"/>
                                        <p:tgtEl>
                                          <p:spTgt spid="654"/>
                                        </p:tgtEl>
                                        <p:attrNameLst>
                                          <p:attrName>style.visibility</p:attrName>
                                        </p:attrNameLst>
                                      </p:cBhvr>
                                      <p:to>
                                        <p:strVal val="visible"/>
                                      </p:to>
                                    </p:set>
                                    <p:animEffect transition="in" filter="blinds(vertical)">
                                      <p:cBhvr>
                                        <p:cTn id="22" dur="1000"/>
                                        <p:tgtEl>
                                          <p:spTgt spid="65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5" fill="hold" grpId="5" nodeType="clickEffect">
                                  <p:stCondLst>
                                    <p:cond delay="0"/>
                                  </p:stCondLst>
                                  <p:iterate>
                                    <p:tmAbs val="0"/>
                                  </p:iterate>
                                  <p:childTnLst>
                                    <p:set>
                                      <p:cBhvr>
                                        <p:cTn id="26" fill="hold"/>
                                        <p:tgtEl>
                                          <p:spTgt spid="655"/>
                                        </p:tgtEl>
                                        <p:attrNameLst>
                                          <p:attrName>style.visibility</p:attrName>
                                        </p:attrNameLst>
                                      </p:cBhvr>
                                      <p:to>
                                        <p:strVal val="visible"/>
                                      </p:to>
                                    </p:set>
                                    <p:animEffect transition="in" filter="blinds(vertical)">
                                      <p:cBhvr>
                                        <p:cTn id="27" dur="1000"/>
                                        <p:tgtEl>
                                          <p:spTgt spid="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1" grpId="1" animBg="1" advAuto="0"/>
      <p:bldP spid="652" grpId="2" animBg="1" advAuto="0"/>
      <p:bldP spid="653" grpId="3" animBg="1" advAuto="0"/>
      <p:bldP spid="654" grpId="4" animBg="1" advAuto="0"/>
      <p:bldP spid="655" grpId="5" animBg="1" advAuto="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 name="Content Placeholder 2"/>
          <p:cNvSpPr txBox="1">
            <a:spLocks noGrp="1"/>
          </p:cNvSpPr>
          <p:nvPr>
            <p:ph type="body" idx="1"/>
          </p:nvPr>
        </p:nvSpPr>
        <p:spPr>
          <a:xfrm>
            <a:off x="2095455" y="664779"/>
            <a:ext cx="9470678" cy="5528442"/>
          </a:xfrm>
          <a:prstGeom prst="rect">
            <a:avLst/>
          </a:prstGeom>
        </p:spPr>
        <p:txBody>
          <a:bodyPr/>
          <a:lstStyle/>
          <a:p>
            <a:pPr marL="0" indent="0" defTabSz="416051">
              <a:spcBef>
                <a:spcPts val="900"/>
              </a:spcBef>
              <a:buSzTx/>
              <a:buNone/>
              <a:defRPr sz="4000" b="1"/>
            </a:pPr>
            <a:r>
              <a:t>Malachi 3:10 (NIV)</a:t>
            </a:r>
          </a:p>
          <a:p>
            <a:pPr marL="0" indent="0" defTabSz="416051">
              <a:spcBef>
                <a:spcPts val="900"/>
              </a:spcBef>
              <a:buSzTx/>
              <a:buNone/>
              <a:defRPr sz="4000"/>
            </a:pPr>
            <a:r>
              <a:rPr b="1"/>
              <a:t/>
            </a:r>
            <a:br>
              <a:rPr b="1"/>
            </a:br>
            <a:r>
              <a:rPr sz="3800" i="1"/>
              <a:t>"Bring the whole tithe into the storehouse... Test me in this," says the Lord Almighty, "and see if I will not throw open the floodgates of heaven and pour out so much blessing that there will not be room enough to store it."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57"/>
                                        </p:tgtEl>
                                        <p:attrNameLst>
                                          <p:attrName>style.visibility</p:attrName>
                                        </p:attrNameLst>
                                      </p:cBhvr>
                                      <p:to>
                                        <p:strVal val="visible"/>
                                      </p:to>
                                    </p:set>
                                    <p:animEffect transition="in" filter="blinds(vertical)">
                                      <p:cBhvr>
                                        <p:cTn id="7" dur="1000"/>
                                        <p:tgtEl>
                                          <p:spTgt spid="6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7" grpId="1" animBg="1" advAuto="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 name="Title 1"/>
          <p:cNvSpPr txBox="1">
            <a:spLocks noGrp="1"/>
          </p:cNvSpPr>
          <p:nvPr>
            <p:ph type="title"/>
          </p:nvPr>
        </p:nvSpPr>
        <p:spPr>
          <a:xfrm>
            <a:off x="1807535" y="602844"/>
            <a:ext cx="9835116" cy="747493"/>
          </a:xfrm>
          <a:prstGeom prst="rect">
            <a:avLst/>
          </a:prstGeom>
        </p:spPr>
        <p:txBody>
          <a:bodyPr>
            <a:noAutofit/>
          </a:bodyPr>
          <a:lstStyle>
            <a:lvl1pPr algn="just">
              <a:lnSpc>
                <a:spcPct val="115000"/>
              </a:lnSpc>
              <a:defRPr b="1"/>
            </a:lvl1pPr>
          </a:lstStyle>
          <a:p>
            <a:r>
              <a:rPr sz="4000" dirty="0"/>
              <a:t>Give to God What Belongs to Him</a:t>
            </a:r>
          </a:p>
        </p:txBody>
      </p:sp>
      <p:sp>
        <p:nvSpPr>
          <p:cNvPr id="660" name="Content Placeholder 2"/>
          <p:cNvSpPr txBox="1">
            <a:spLocks noGrp="1"/>
          </p:cNvSpPr>
          <p:nvPr>
            <p:ph type="body" sz="quarter" idx="1"/>
          </p:nvPr>
        </p:nvSpPr>
        <p:spPr>
          <a:xfrm>
            <a:off x="1938995" y="1749259"/>
            <a:ext cx="9572196" cy="1665785"/>
          </a:xfrm>
          <a:prstGeom prst="rect">
            <a:avLst/>
          </a:prstGeom>
        </p:spPr>
        <p:txBody>
          <a:bodyPr/>
          <a:lstStyle>
            <a:lvl1pPr marL="0" indent="0" defTabSz="355600">
              <a:spcBef>
                <a:spcPts val="0"/>
              </a:spcBef>
              <a:buSzTx/>
              <a:buNone/>
              <a:defRPr sz="4000" b="1">
                <a:solidFill>
                  <a:srgbClr val="000000"/>
                </a:solidFill>
                <a:latin typeface="Times New Roman"/>
                <a:ea typeface="Times New Roman"/>
                <a:cs typeface="Times New Roman"/>
                <a:sym typeface="Times New Roman"/>
              </a:defRPr>
            </a:lvl1pPr>
          </a:lstStyle>
          <a:p>
            <a:r>
              <a:rPr sz="3600" dirty="0">
                <a:latin typeface="Century Gothic" panose="020B0502020202020204" pitchFamily="34" charset="0"/>
              </a:rPr>
              <a:t>How </a:t>
            </a:r>
            <a:r>
              <a:rPr lang="en-US" sz="3600" dirty="0" smtClean="0">
                <a:latin typeface="Century Gothic" panose="020B0502020202020204" pitchFamily="34" charset="0"/>
              </a:rPr>
              <a:t>to</a:t>
            </a:r>
            <a:r>
              <a:rPr sz="3600" dirty="0" smtClean="0">
                <a:latin typeface="Century Gothic" panose="020B0502020202020204" pitchFamily="34" charset="0"/>
              </a:rPr>
              <a:t> </a:t>
            </a:r>
            <a:r>
              <a:rPr sz="3600" dirty="0">
                <a:latin typeface="Century Gothic" panose="020B0502020202020204" pitchFamily="34" charset="0"/>
              </a:rPr>
              <a:t>Encourage People </a:t>
            </a:r>
            <a:r>
              <a:rPr lang="en-US" sz="3600" dirty="0" smtClean="0">
                <a:latin typeface="Century Gothic" panose="020B0502020202020204" pitchFamily="34" charset="0"/>
              </a:rPr>
              <a:t>t</a:t>
            </a:r>
            <a:r>
              <a:rPr sz="3600" dirty="0" smtClean="0">
                <a:latin typeface="Century Gothic" panose="020B0502020202020204" pitchFamily="34" charset="0"/>
              </a:rPr>
              <a:t>o </a:t>
            </a:r>
            <a:r>
              <a:rPr sz="3600" dirty="0">
                <a:latin typeface="Century Gothic" panose="020B0502020202020204" pitchFamily="34" charset="0"/>
              </a:rPr>
              <a:t>Tithe:</a:t>
            </a:r>
          </a:p>
        </p:txBody>
      </p:sp>
      <p:sp>
        <p:nvSpPr>
          <p:cNvPr id="661" name="• Start with a Biblical Foundation"/>
          <p:cNvSpPr txBox="1"/>
          <p:nvPr/>
        </p:nvSpPr>
        <p:spPr>
          <a:xfrm>
            <a:off x="1890897" y="2151385"/>
            <a:ext cx="7612272" cy="12003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defTabSz="355600">
              <a:defRPr sz="4000">
                <a:latin typeface="Times New Roman"/>
                <a:ea typeface="Times New Roman"/>
                <a:cs typeface="Times New Roman"/>
                <a:sym typeface="Times New Roman"/>
              </a:defRPr>
            </a:pPr>
            <a:endParaRPr sz="3600">
              <a:latin typeface="Century Gothic" panose="020B0502020202020204" pitchFamily="34" charset="0"/>
            </a:endParaRPr>
          </a:p>
          <a:p>
            <a:pPr defTabSz="355600">
              <a:defRPr sz="4000">
                <a:latin typeface="Times New Roman"/>
                <a:ea typeface="Times New Roman"/>
                <a:cs typeface="Times New Roman"/>
                <a:sym typeface="Times New Roman"/>
              </a:defRPr>
            </a:pPr>
            <a:r>
              <a:rPr sz="3600">
                <a:latin typeface="Century Gothic" panose="020B0502020202020204" pitchFamily="34" charset="0"/>
              </a:rPr>
              <a:t> • Start with a Biblical Foundation</a:t>
            </a:r>
          </a:p>
        </p:txBody>
      </p:sp>
      <p:sp>
        <p:nvSpPr>
          <p:cNvPr id="662" name="• Explain the Purpose of Tithes and Offerings"/>
          <p:cNvSpPr txBox="1"/>
          <p:nvPr/>
        </p:nvSpPr>
        <p:spPr>
          <a:xfrm>
            <a:off x="1969308" y="3756498"/>
            <a:ext cx="9928355"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defTabSz="355600">
              <a:defRPr sz="4000">
                <a:latin typeface="Times New Roman"/>
                <a:ea typeface="Times New Roman"/>
                <a:cs typeface="Times New Roman"/>
                <a:sym typeface="Times New Roman"/>
              </a:defRPr>
            </a:lvl1pPr>
          </a:lstStyle>
          <a:p>
            <a:r>
              <a:rPr sz="3600">
                <a:latin typeface="Century Gothic" panose="020B0502020202020204" pitchFamily="34" charset="0"/>
              </a:rPr>
              <a:t>• Explain the Purpose of Tithes and Offerings</a:t>
            </a:r>
          </a:p>
        </p:txBody>
      </p:sp>
      <p:sp>
        <p:nvSpPr>
          <p:cNvPr id="663" name="• Encourage with Testimonies and Benefits"/>
          <p:cNvSpPr txBox="1"/>
          <p:nvPr/>
        </p:nvSpPr>
        <p:spPr>
          <a:xfrm>
            <a:off x="2061086" y="4764711"/>
            <a:ext cx="9556458"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defTabSz="355600">
              <a:defRPr sz="4000">
                <a:latin typeface="Times New Roman"/>
                <a:ea typeface="Times New Roman"/>
                <a:cs typeface="Times New Roman"/>
                <a:sym typeface="Times New Roman"/>
              </a:defRPr>
            </a:lvl1pPr>
          </a:lstStyle>
          <a:p>
            <a:r>
              <a:rPr sz="3600">
                <a:latin typeface="Century Gothic" panose="020B0502020202020204" pitchFamily="34" charset="0"/>
              </a:rPr>
              <a:t>• Encourage with Testimonies and Benefits</a:t>
            </a:r>
          </a:p>
        </p:txBody>
      </p:sp>
      <p:sp>
        <p:nvSpPr>
          <p:cNvPr id="664" name="• Address Common Concerns"/>
          <p:cNvSpPr txBox="1"/>
          <p:nvPr/>
        </p:nvSpPr>
        <p:spPr>
          <a:xfrm>
            <a:off x="2068343" y="5588596"/>
            <a:ext cx="6899137"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355600">
              <a:defRPr sz="4000">
                <a:latin typeface="Times New Roman"/>
                <a:ea typeface="Times New Roman"/>
                <a:cs typeface="Times New Roman"/>
                <a:sym typeface="Times New Roman"/>
              </a:defRPr>
            </a:lvl1pPr>
          </a:lstStyle>
          <a:p>
            <a:r>
              <a:rPr sz="3600">
                <a:latin typeface="Century Gothic" panose="020B0502020202020204" pitchFamily="34" charset="0"/>
              </a:rPr>
              <a:t>• Address Common Concerns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661"/>
                                        </p:tgtEl>
                                        <p:attrNameLst>
                                          <p:attrName>style.visibility</p:attrName>
                                        </p:attrNameLst>
                                      </p:cBhvr>
                                      <p:to>
                                        <p:strVal val="visible"/>
                                      </p:to>
                                    </p:set>
                                    <p:animEffect transition="in" filter="blinds(vertical)">
                                      <p:cBhvr>
                                        <p:cTn id="7" dur="1000"/>
                                        <p:tgtEl>
                                          <p:spTgt spid="66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iterate>
                                    <p:tmAbs val="0"/>
                                  </p:iterate>
                                  <p:childTnLst>
                                    <p:set>
                                      <p:cBhvr>
                                        <p:cTn id="11" fill="hold"/>
                                        <p:tgtEl>
                                          <p:spTgt spid="662"/>
                                        </p:tgtEl>
                                        <p:attrNameLst>
                                          <p:attrName>style.visibility</p:attrName>
                                        </p:attrNameLst>
                                      </p:cBhvr>
                                      <p:to>
                                        <p:strVal val="visible"/>
                                      </p:to>
                                    </p:set>
                                    <p:animEffect transition="in" filter="blinds(vertical)">
                                      <p:cBhvr>
                                        <p:cTn id="12" dur="1000"/>
                                        <p:tgtEl>
                                          <p:spTgt spid="66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3" nodeType="clickEffect">
                                  <p:stCondLst>
                                    <p:cond delay="0"/>
                                  </p:stCondLst>
                                  <p:iterate>
                                    <p:tmAbs val="0"/>
                                  </p:iterate>
                                  <p:childTnLst>
                                    <p:set>
                                      <p:cBhvr>
                                        <p:cTn id="16" fill="hold"/>
                                        <p:tgtEl>
                                          <p:spTgt spid="663"/>
                                        </p:tgtEl>
                                        <p:attrNameLst>
                                          <p:attrName>style.visibility</p:attrName>
                                        </p:attrNameLst>
                                      </p:cBhvr>
                                      <p:to>
                                        <p:strVal val="visible"/>
                                      </p:to>
                                    </p:set>
                                    <p:animEffect transition="in" filter="blinds(vertical)">
                                      <p:cBhvr>
                                        <p:cTn id="17" dur="1000"/>
                                        <p:tgtEl>
                                          <p:spTgt spid="66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4" nodeType="clickEffect">
                                  <p:stCondLst>
                                    <p:cond delay="0"/>
                                  </p:stCondLst>
                                  <p:iterate>
                                    <p:tmAbs val="0"/>
                                  </p:iterate>
                                  <p:childTnLst>
                                    <p:set>
                                      <p:cBhvr>
                                        <p:cTn id="21" fill="hold"/>
                                        <p:tgtEl>
                                          <p:spTgt spid="664"/>
                                        </p:tgtEl>
                                        <p:attrNameLst>
                                          <p:attrName>style.visibility</p:attrName>
                                        </p:attrNameLst>
                                      </p:cBhvr>
                                      <p:to>
                                        <p:strVal val="visible"/>
                                      </p:to>
                                    </p:set>
                                    <p:animEffect transition="in" filter="blinds(vertical)">
                                      <p:cBhvr>
                                        <p:cTn id="22" dur="1000"/>
                                        <p:tgtEl>
                                          <p:spTgt spid="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1" grpId="1" animBg="1" advAuto="0"/>
      <p:bldP spid="662" grpId="2" animBg="1" advAuto="0"/>
      <p:bldP spid="663" grpId="3" animBg="1" advAuto="0"/>
      <p:bldP spid="664" grpId="4" animBg="1" advAuto="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 name="Title 1"/>
          <p:cNvSpPr txBox="1">
            <a:spLocks noGrp="1"/>
          </p:cNvSpPr>
          <p:nvPr>
            <p:ph type="title"/>
          </p:nvPr>
        </p:nvSpPr>
        <p:spPr>
          <a:xfrm>
            <a:off x="1985420" y="327577"/>
            <a:ext cx="9324941" cy="1280892"/>
          </a:xfrm>
          <a:prstGeom prst="rect">
            <a:avLst/>
          </a:prstGeom>
        </p:spPr>
        <p:txBody>
          <a:bodyPr anchor="ctr"/>
          <a:lstStyle>
            <a:lvl1pPr>
              <a:defRPr sz="4400" b="1"/>
            </a:lvl1pPr>
          </a:lstStyle>
          <a:p>
            <a:r>
              <a:t>Summary: Basic Christian Lifestyle</a:t>
            </a:r>
          </a:p>
        </p:txBody>
      </p:sp>
      <p:sp>
        <p:nvSpPr>
          <p:cNvPr id="667" name="Content Placeholder 2"/>
          <p:cNvSpPr txBox="1">
            <a:spLocks noGrp="1"/>
          </p:cNvSpPr>
          <p:nvPr>
            <p:ph type="body" idx="1"/>
          </p:nvPr>
        </p:nvSpPr>
        <p:spPr>
          <a:xfrm>
            <a:off x="1641726" y="1939855"/>
            <a:ext cx="10012327" cy="3777623"/>
          </a:xfrm>
          <a:prstGeom prst="rect">
            <a:avLst/>
          </a:prstGeom>
        </p:spPr>
        <p:txBody>
          <a:bodyPr/>
          <a:lstStyle/>
          <a:p>
            <a:pPr algn="just">
              <a:lnSpc>
                <a:spcPct val="103500"/>
              </a:lnSpc>
              <a:spcBef>
                <a:spcPts val="0"/>
              </a:spcBef>
              <a:buAutoNum type="arabicPeriod"/>
              <a:defRPr sz="3200" b="1"/>
            </a:pPr>
            <a:r>
              <a:rPr dirty="0"/>
              <a:t> Live a Life of Prayer and Intercession </a:t>
            </a:r>
          </a:p>
          <a:p>
            <a:pPr algn="just">
              <a:lnSpc>
                <a:spcPct val="103500"/>
              </a:lnSpc>
              <a:spcBef>
                <a:spcPts val="0"/>
              </a:spcBef>
              <a:buAutoNum type="arabicPeriod"/>
              <a:defRPr sz="3200" b="1">
                <a:solidFill>
                  <a:srgbClr val="C00000"/>
                </a:solidFill>
              </a:defRPr>
            </a:pPr>
            <a:r>
              <a:rPr dirty="0"/>
              <a:t> </a:t>
            </a:r>
            <a:r>
              <a:rPr dirty="0">
                <a:solidFill>
                  <a:srgbClr val="404040"/>
                </a:solidFill>
              </a:rPr>
              <a:t>Do Your Daily Devotion Consistently</a:t>
            </a:r>
          </a:p>
          <a:p>
            <a:pPr algn="just">
              <a:lnSpc>
                <a:spcPct val="103500"/>
              </a:lnSpc>
              <a:spcBef>
                <a:spcPts val="0"/>
              </a:spcBef>
              <a:buAutoNum type="arabicPeriod"/>
              <a:defRPr sz="3200" b="1"/>
            </a:pPr>
            <a:r>
              <a:rPr dirty="0"/>
              <a:t> Attend Your Cell Group Meetings</a:t>
            </a:r>
          </a:p>
          <a:p>
            <a:pPr algn="just">
              <a:lnSpc>
                <a:spcPct val="103500"/>
              </a:lnSpc>
              <a:spcBef>
                <a:spcPts val="0"/>
              </a:spcBef>
              <a:buAutoNum type="arabicPeriod"/>
              <a:defRPr sz="3200" b="1"/>
            </a:pPr>
            <a:r>
              <a:rPr dirty="0"/>
              <a:t> Attend Church </a:t>
            </a:r>
            <a:r>
              <a:rPr lang="en-US" dirty="0" smtClean="0"/>
              <a:t>Regularly</a:t>
            </a:r>
            <a:endParaRPr dirty="0"/>
          </a:p>
          <a:p>
            <a:pPr algn="just">
              <a:lnSpc>
                <a:spcPct val="103500"/>
              </a:lnSpc>
              <a:spcBef>
                <a:spcPts val="0"/>
              </a:spcBef>
              <a:buAutoNum type="arabicPeriod"/>
              <a:defRPr sz="3200" b="1"/>
            </a:pPr>
            <a:r>
              <a:rPr dirty="0"/>
              <a:t> Join Christian Skills Development (Training)</a:t>
            </a:r>
          </a:p>
          <a:p>
            <a:pPr algn="just">
              <a:lnSpc>
                <a:spcPct val="103500"/>
              </a:lnSpc>
              <a:spcBef>
                <a:spcPts val="0"/>
              </a:spcBef>
              <a:buAutoNum type="arabicPeriod"/>
              <a:defRPr sz="3200" b="1"/>
            </a:pPr>
            <a:r>
              <a:rPr dirty="0"/>
              <a:t> Give to God What Belongs to Him (Tithes and Offerings)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type="lt">
                                    <p:tmAbs val="100"/>
                                  </p:iterate>
                                  <p:childTnLst>
                                    <p:set>
                                      <p:cBhvr>
                                        <p:cTn id="6" fill="hold"/>
                                        <p:tgtEl>
                                          <p:spTgt spid="667">
                                            <p:bg/>
                                          </p:spTgt>
                                        </p:tgtEl>
                                        <p:attrNameLst>
                                          <p:attrName>style.visibility</p:attrName>
                                        </p:attrNameLst>
                                      </p:cBhvr>
                                      <p:to>
                                        <p:strVal val="visible"/>
                                      </p:to>
                                    </p:set>
                                  </p:childTnLst>
                                </p:cTn>
                              </p:par>
                              <p:par>
                                <p:cTn id="7" presetID="1" presetClass="entr" presetSubtype="0" fill="hold" grpId="1" nodeType="withEffect">
                                  <p:stCondLst>
                                    <p:cond delay="0"/>
                                  </p:stCondLst>
                                  <p:iterate type="lt">
                                    <p:tmAbs val="100"/>
                                  </p:iterate>
                                  <p:childTnLst>
                                    <p:set>
                                      <p:cBhvr>
                                        <p:cTn id="8" fill="hold"/>
                                        <p:tgtEl>
                                          <p:spTgt spid="667">
                                            <p:txEl>
                                              <p:pRg st="0" end="0"/>
                                            </p:txEl>
                                          </p:spTgt>
                                        </p:tgtEl>
                                        <p:attrNameLst>
                                          <p:attrName>style.visibility</p:attrName>
                                        </p:attrNameLst>
                                      </p:cBhvr>
                                      <p:to>
                                        <p:strVal val="visible"/>
                                      </p:to>
                                    </p:set>
                                  </p:childTnLst>
                                </p:cTn>
                              </p:par>
                            </p:childTnLst>
                          </p:cTn>
                        </p:par>
                        <p:par>
                          <p:cTn id="9" fill="hold">
                            <p:stCondLst>
                              <p:cond delay="3100"/>
                            </p:stCondLst>
                            <p:childTnLst>
                              <p:par>
                                <p:cTn id="10" presetID="1" presetClass="entr" presetSubtype="0" fill="hold" grpId="1" nodeType="afterEffect">
                                  <p:stCondLst>
                                    <p:cond delay="0"/>
                                  </p:stCondLst>
                                  <p:iterate type="lt">
                                    <p:tmAbs val="100"/>
                                  </p:iterate>
                                  <p:childTnLst>
                                    <p:set>
                                      <p:cBhvr>
                                        <p:cTn id="11" fill="hold"/>
                                        <p:tgtEl>
                                          <p:spTgt spid="667">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1" nodeType="clickEffect">
                                  <p:stCondLst>
                                    <p:cond delay="0"/>
                                  </p:stCondLst>
                                  <p:iterate type="lt">
                                    <p:tmAbs val="100"/>
                                  </p:iterate>
                                  <p:childTnLst>
                                    <p:set>
                                      <p:cBhvr>
                                        <p:cTn id="15" fill="hold"/>
                                        <p:tgtEl>
                                          <p:spTgt spid="66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iterate type="lt">
                                    <p:tmAbs val="100"/>
                                  </p:iterate>
                                  <p:childTnLst>
                                    <p:set>
                                      <p:cBhvr>
                                        <p:cTn id="19" fill="hold"/>
                                        <p:tgtEl>
                                          <p:spTgt spid="667">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1" nodeType="clickEffect">
                                  <p:stCondLst>
                                    <p:cond delay="0"/>
                                  </p:stCondLst>
                                  <p:iterate type="lt">
                                    <p:tmAbs val="100"/>
                                  </p:iterate>
                                  <p:childTnLst>
                                    <p:set>
                                      <p:cBhvr>
                                        <p:cTn id="23" fill="hold"/>
                                        <p:tgtEl>
                                          <p:spTgt spid="667">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1" nodeType="clickEffect">
                                  <p:stCondLst>
                                    <p:cond delay="0"/>
                                  </p:stCondLst>
                                  <p:iterate type="lt">
                                    <p:tmAbs val="100"/>
                                  </p:iterate>
                                  <p:childTnLst>
                                    <p:set>
                                      <p:cBhvr>
                                        <p:cTn id="27" fill="hold"/>
                                        <p:tgtEl>
                                          <p:spTgt spid="6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7" grpId="1" build="p" bldLvl="5" animBg="1" advAuto="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 name="Title 1"/>
          <p:cNvSpPr txBox="1">
            <a:spLocks noGrp="1"/>
          </p:cNvSpPr>
          <p:nvPr>
            <p:ph type="title"/>
          </p:nvPr>
        </p:nvSpPr>
        <p:spPr>
          <a:xfrm>
            <a:off x="1650889" y="-143473"/>
            <a:ext cx="10762784" cy="1280892"/>
          </a:xfrm>
          <a:prstGeom prst="rect">
            <a:avLst/>
          </a:prstGeom>
        </p:spPr>
        <p:txBody>
          <a:bodyPr anchor="ctr">
            <a:normAutofit/>
          </a:bodyPr>
          <a:lstStyle>
            <a:lvl1pPr>
              <a:defRPr sz="4400" b="1"/>
            </a:lvl1pPr>
          </a:lstStyle>
          <a:p>
            <a:r>
              <a:rPr lang="en-US" sz="3200" dirty="0"/>
              <a:t>The Vital Role of Leaders in Helping Their Members</a:t>
            </a:r>
            <a:endParaRPr sz="3000" dirty="0"/>
          </a:p>
        </p:txBody>
      </p:sp>
      <p:sp>
        <p:nvSpPr>
          <p:cNvPr id="4" name="Rectangle 2"/>
          <p:cNvSpPr>
            <a:spLocks noGrp="1" noChangeArrowheads="1"/>
          </p:cNvSpPr>
          <p:nvPr>
            <p:ph type="body" idx="1"/>
          </p:nvPr>
        </p:nvSpPr>
        <p:spPr bwMode="auto">
          <a:xfrm>
            <a:off x="1530816" y="601728"/>
            <a:ext cx="10234147"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i="0" u="none" strike="noStrike" cap="none" normalizeH="0" baseline="0" dirty="0" smtClean="0">
              <a:ln>
                <a:noFill/>
              </a:ln>
              <a:solidFill>
                <a:schemeClr val="tx1"/>
              </a:solidFill>
              <a:effectLst/>
              <a:latin typeface="Century Gothic" panose="020B0502020202020204" pitchFamily="34" charset="0"/>
            </a:endParaRPr>
          </a:p>
          <a:p>
            <a:pPr marL="0" indent="0" defTabSz="914400" rtl="0" eaLnBrk="0" fontAlgn="base" hangingPunct="0">
              <a:spcBef>
                <a:spcPct val="0"/>
              </a:spcBef>
              <a:spcAft>
                <a:spcPct val="0"/>
              </a:spcAft>
              <a:buClrTx/>
              <a:buSzTx/>
            </a:pPr>
            <a:r>
              <a:rPr lang="en-US" altLang="en-US" sz="2200" dirty="0">
                <a:latin typeface="Century Gothic" panose="020B0502020202020204" pitchFamily="34" charset="0"/>
              </a:rPr>
              <a:t>A Life Group Leader is not just a teacher, but a shepherd guiding others toward Jesus</a:t>
            </a:r>
            <a:r>
              <a:rPr lang="en-US" altLang="en-US" sz="2200" dirty="0" smtClean="0">
                <a:latin typeface="Century Gothic" panose="020B0502020202020204" pitchFamily="34" charset="0"/>
              </a:rPr>
              <a:t>.</a:t>
            </a:r>
          </a:p>
          <a:p>
            <a:pPr marL="0" indent="0" defTabSz="914400" rtl="0" eaLnBrk="0" fontAlgn="base" hangingPunct="0">
              <a:spcBef>
                <a:spcPct val="0"/>
              </a:spcBef>
              <a:spcAft>
                <a:spcPct val="0"/>
              </a:spcAft>
              <a:buClrTx/>
              <a:buSzTx/>
              <a:buNone/>
            </a:pPr>
            <a:r>
              <a:rPr lang="en-US" altLang="en-US" sz="2200" dirty="0" smtClean="0">
                <a:latin typeface="Century Gothic" panose="020B0502020202020204" pitchFamily="34" charset="0"/>
              </a:rPr>
              <a:t> </a:t>
            </a:r>
            <a:endParaRPr lang="en-US" altLang="en-US" sz="2200" dirty="0">
              <a:latin typeface="Century Gothic" panose="020B0502020202020204" pitchFamily="34" charset="0"/>
            </a:endParaRPr>
          </a:p>
          <a:p>
            <a:pPr marL="0" indent="0" defTabSz="914400" rtl="0" eaLnBrk="0" fontAlgn="base" hangingPunct="0">
              <a:spcBef>
                <a:spcPct val="0"/>
              </a:spcBef>
              <a:spcAft>
                <a:spcPct val="0"/>
              </a:spcAft>
              <a:buClrTx/>
              <a:buSzTx/>
            </a:pPr>
            <a:r>
              <a:rPr lang="en-US" altLang="en-US" sz="2200" dirty="0">
                <a:latin typeface="Century Gothic" panose="020B0502020202020204" pitchFamily="34" charset="0"/>
              </a:rPr>
              <a:t>Leaders set an example by living out the Basic Christian Lifestyle and helping members build a strong faith and relationship with God. </a:t>
            </a:r>
            <a:endParaRPr lang="en-US" altLang="en-US" sz="2200" dirty="0" smtClean="0">
              <a:latin typeface="Century Gothic" panose="020B0502020202020204" pitchFamily="34" charset="0"/>
            </a:endParaRPr>
          </a:p>
          <a:p>
            <a:pPr marL="0" indent="0" defTabSz="914400" rtl="0" eaLnBrk="0" fontAlgn="base" hangingPunct="0">
              <a:spcBef>
                <a:spcPct val="0"/>
              </a:spcBef>
              <a:spcAft>
                <a:spcPct val="0"/>
              </a:spcAft>
              <a:buClrTx/>
              <a:buSzTx/>
              <a:buNone/>
            </a:pPr>
            <a:endParaRPr lang="en-US" altLang="en-US" sz="2200" dirty="0">
              <a:latin typeface="Century Gothic" panose="020B0502020202020204" pitchFamily="34" charset="0"/>
            </a:endParaRPr>
          </a:p>
          <a:p>
            <a:pPr marL="0" indent="0" defTabSz="914400" rtl="0" eaLnBrk="0" fontAlgn="base" hangingPunct="0">
              <a:spcBef>
                <a:spcPct val="0"/>
              </a:spcBef>
              <a:spcAft>
                <a:spcPct val="0"/>
              </a:spcAft>
              <a:buClrTx/>
              <a:buSzTx/>
            </a:pPr>
            <a:r>
              <a:rPr lang="en-US" altLang="en-US" sz="2200" dirty="0">
                <a:latin typeface="Century Gothic" panose="020B0502020202020204" pitchFamily="34" charset="0"/>
              </a:rPr>
              <a:t>Encourage, don’t force, members to live by these principles to grow spiritually and deepen their relationship with Jesus</a:t>
            </a:r>
            <a:r>
              <a:rPr lang="en-US" altLang="en-US" sz="2200" dirty="0" smtClean="0">
                <a:latin typeface="Century Gothic" panose="020B0502020202020204" pitchFamily="34" charset="0"/>
              </a:rPr>
              <a:t>.</a:t>
            </a:r>
          </a:p>
          <a:p>
            <a:pPr marL="0" indent="0" defTabSz="914400" rtl="0" eaLnBrk="0" fontAlgn="base" hangingPunct="0">
              <a:spcBef>
                <a:spcPct val="0"/>
              </a:spcBef>
              <a:spcAft>
                <a:spcPct val="0"/>
              </a:spcAft>
              <a:buClrTx/>
              <a:buSzTx/>
            </a:pPr>
            <a:endParaRPr lang="en-US" altLang="en-US" sz="2200" dirty="0">
              <a:latin typeface="Century Gothic" panose="020B0502020202020204" pitchFamily="34" charset="0"/>
            </a:endParaRPr>
          </a:p>
          <a:p>
            <a:pPr marL="0" indent="0" defTabSz="914400" rtl="0" eaLnBrk="0" fontAlgn="base" hangingPunct="0">
              <a:spcBef>
                <a:spcPct val="0"/>
              </a:spcBef>
              <a:spcAft>
                <a:spcPct val="0"/>
              </a:spcAft>
              <a:buClrTx/>
              <a:buSzTx/>
            </a:pPr>
            <a:r>
              <a:rPr lang="en-US" sz="2200" dirty="0"/>
              <a:t>Building a strong connection with your members will make your guidance more effective.</a:t>
            </a:r>
            <a:endParaRPr lang="en-US" altLang="en-US" sz="2200" dirty="0" smtClean="0">
              <a:latin typeface="Century Gothic" panose="020B0502020202020204" pitchFamily="34" charset="0"/>
            </a:endParaRPr>
          </a:p>
          <a:p>
            <a:pPr marL="0" indent="0" defTabSz="914400" rtl="0" eaLnBrk="0" fontAlgn="base" hangingPunct="0">
              <a:spcBef>
                <a:spcPct val="0"/>
              </a:spcBef>
              <a:spcAft>
                <a:spcPct val="0"/>
              </a:spcAft>
              <a:buClrTx/>
              <a:buSzTx/>
              <a:buNone/>
            </a:pPr>
            <a:r>
              <a:rPr lang="en-US" altLang="en-US" sz="2200" dirty="0" smtClean="0">
                <a:latin typeface="Century Gothic" panose="020B0502020202020204" pitchFamily="34" charset="0"/>
              </a:rPr>
              <a:t> </a:t>
            </a:r>
            <a:endParaRPr lang="en-US" altLang="en-US" sz="2200" dirty="0">
              <a:latin typeface="Century Gothic" panose="020B0502020202020204" pitchFamily="34" charset="0"/>
            </a:endParaRPr>
          </a:p>
          <a:p>
            <a:pPr marL="0" indent="0" defTabSz="914400" rtl="0" eaLnBrk="0" fontAlgn="base" hangingPunct="0">
              <a:spcBef>
                <a:spcPct val="0"/>
              </a:spcBef>
              <a:spcAft>
                <a:spcPct val="0"/>
              </a:spcAft>
              <a:buClrTx/>
              <a:buSzTx/>
            </a:pPr>
            <a:r>
              <a:rPr lang="en-US" altLang="en-US" sz="2200" dirty="0">
                <a:latin typeface="Century Gothic" panose="020B0502020202020204" pitchFamily="34" charset="0"/>
              </a:rPr>
              <a:t>Leaders should be patient, faithful, and led by the Holy Spirit, trusting God’s guidance. </a:t>
            </a:r>
            <a:r>
              <a:rPr lang="en-US" sz="2200" dirty="0"/>
              <a:t>Always include </a:t>
            </a:r>
            <a:r>
              <a:rPr lang="en-US" sz="2200" dirty="0" smtClean="0"/>
              <a:t>members in </a:t>
            </a:r>
            <a:r>
              <a:rPr lang="en-US" sz="2200" dirty="0"/>
              <a:t>your prayers.</a:t>
            </a:r>
            <a:endParaRPr lang="en-US" altLang="en-US" sz="2200" dirty="0" smtClean="0">
              <a:latin typeface="Century Gothic" panose="020B0502020202020204" pitchFamily="34" charset="0"/>
            </a:endParaRPr>
          </a:p>
          <a:p>
            <a:pPr marL="0" indent="0" defTabSz="914400" rtl="0" eaLnBrk="0" fontAlgn="base" hangingPunct="0">
              <a:spcBef>
                <a:spcPct val="0"/>
              </a:spcBef>
              <a:spcAft>
                <a:spcPct val="0"/>
              </a:spcAft>
              <a:buClrTx/>
              <a:buSzTx/>
              <a:buNone/>
            </a:pPr>
            <a:endParaRPr lang="en-US" altLang="en-US" sz="2200" dirty="0">
              <a:latin typeface="Century Gothic" panose="020B0502020202020204" pitchFamily="34" charset="0"/>
            </a:endParaRPr>
          </a:p>
          <a:p>
            <a:pPr marL="0" indent="0" defTabSz="914400" rtl="0" eaLnBrk="0" fontAlgn="base" hangingPunct="0">
              <a:spcBef>
                <a:spcPct val="0"/>
              </a:spcBef>
              <a:spcAft>
                <a:spcPct val="0"/>
              </a:spcAft>
              <a:buClrTx/>
              <a:buSzTx/>
            </a:pPr>
            <a:r>
              <a:rPr lang="en-US" altLang="en-US" sz="2200" dirty="0">
                <a:latin typeface="Century Gothic" panose="020B0502020202020204" pitchFamily="34" charset="0"/>
              </a:rPr>
              <a:t>Lead by example, and trust that God will take care of the results in His perfect timing. </a:t>
            </a:r>
          </a:p>
        </p:txBody>
      </p:sp>
    </p:spTree>
    <p:extLst>
      <p:ext uri="{BB962C8B-B14F-4D97-AF65-F5344CB8AC3E}">
        <p14:creationId xmlns:p14="http://schemas.microsoft.com/office/powerpoint/2010/main" val="985914389"/>
      </p:ext>
    </p:extLst>
  </p:cSld>
  <p:clrMapOvr>
    <a:masterClrMapping/>
  </p:clrMapOvr>
  <p:transition spd="med"/>
  <p:timing>
    <p:tnLst>
      <p:par>
        <p:cTn id="1" dur="indefinite" restart="never" fill="hold"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DFE8C4"/>
            </a:gs>
          </a:gsLst>
          <a:path path="circle">
            <a:fillToRect l="50000" t="50000" r="50000" b="50000"/>
          </a:path>
        </a:gradFill>
        <a:effectLst/>
      </p:bgPr>
    </p:bg>
    <p:spTree>
      <p:nvGrpSpPr>
        <p:cNvPr id="1" name=""/>
        <p:cNvGrpSpPr/>
        <p:nvPr/>
      </p:nvGrpSpPr>
      <p:grpSpPr>
        <a:xfrm>
          <a:off x="0" y="0"/>
          <a:ext cx="0" cy="0"/>
          <a:chOff x="0" y="0"/>
          <a:chExt cx="0" cy="0"/>
        </a:xfrm>
      </p:grpSpPr>
      <p:sp>
        <p:nvSpPr>
          <p:cNvPr id="560" name="Content Placeholder 2"/>
          <p:cNvSpPr txBox="1">
            <a:spLocks noGrp="1"/>
          </p:cNvSpPr>
          <p:nvPr>
            <p:ph type="body" idx="1"/>
          </p:nvPr>
        </p:nvSpPr>
        <p:spPr>
          <a:xfrm>
            <a:off x="2078824" y="662541"/>
            <a:ext cx="9574963" cy="4275844"/>
          </a:xfrm>
          <a:prstGeom prst="rect">
            <a:avLst/>
          </a:prstGeom>
        </p:spPr>
        <p:txBody>
          <a:bodyPr>
            <a:normAutofit/>
          </a:bodyPr>
          <a:lstStyle/>
          <a:p>
            <a:pPr marL="0" indent="0">
              <a:buNone/>
            </a:pPr>
            <a:r>
              <a:rPr lang="en-US" sz="4800" b="1" dirty="0"/>
              <a:t>1 John 4:19 (NIV)</a:t>
            </a:r>
            <a:endParaRPr lang="en-US" sz="4800" dirty="0"/>
          </a:p>
          <a:p>
            <a:pPr marL="0" indent="0">
              <a:buNone/>
            </a:pPr>
            <a:endParaRPr lang="en-US" sz="4800" dirty="0" smtClean="0"/>
          </a:p>
          <a:p>
            <a:pPr marL="0" indent="0">
              <a:buNone/>
            </a:pPr>
            <a:r>
              <a:rPr lang="en-US" sz="4800" dirty="0" smtClean="0"/>
              <a:t>“</a:t>
            </a:r>
            <a:r>
              <a:rPr lang="en-US" sz="4800" dirty="0"/>
              <a:t>We love because He first loved us.”</a:t>
            </a:r>
          </a:p>
        </p:txBody>
      </p:sp>
    </p:spTree>
    <p:extLst>
      <p:ext uri="{BB962C8B-B14F-4D97-AF65-F5344CB8AC3E}">
        <p14:creationId xmlns:p14="http://schemas.microsoft.com/office/powerpoint/2010/main" val="1297793076"/>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iterate>
                                    <p:tmAbs val="0"/>
                                  </p:iterate>
                                  <p:childTnLst>
                                    <p:set>
                                      <p:cBhvr>
                                        <p:cTn id="6" fill="hold"/>
                                        <p:tgtEl>
                                          <p:spTgt spid="560"/>
                                        </p:tgtEl>
                                        <p:attrNameLst>
                                          <p:attrName>style.visibility</p:attrName>
                                        </p:attrNameLst>
                                      </p:cBhvr>
                                      <p:to>
                                        <p:strVal val="visible"/>
                                      </p:to>
                                    </p:set>
                                    <p:animEffect transition="in" filter="blinds(vertical)">
                                      <p:cBhvr>
                                        <p:cTn id="7" dur="1000"/>
                                        <p:tgtEl>
                                          <p:spTgt spid="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0"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 name="Title 1"/>
          <p:cNvSpPr txBox="1">
            <a:spLocks noGrp="1"/>
          </p:cNvSpPr>
          <p:nvPr>
            <p:ph type="title"/>
          </p:nvPr>
        </p:nvSpPr>
        <p:spPr>
          <a:xfrm>
            <a:off x="2096498" y="688861"/>
            <a:ext cx="8911688" cy="1280892"/>
          </a:xfrm>
          <a:prstGeom prst="rect">
            <a:avLst/>
          </a:prstGeom>
        </p:spPr>
        <p:txBody>
          <a:bodyPr/>
          <a:lstStyle>
            <a:lvl1pPr>
              <a:defRPr b="1">
                <a:effectLst>
                  <a:outerShdw blurRad="38100" dist="38100" dir="2700000" rotWithShape="0">
                    <a:srgbClr val="000000">
                      <a:alpha val="43137"/>
                    </a:srgbClr>
                  </a:outerShdw>
                </a:effectLst>
              </a:defRPr>
            </a:lvl1pPr>
          </a:lstStyle>
          <a:p>
            <a:r>
              <a:t>The Basic Christian Lifestyle</a:t>
            </a:r>
          </a:p>
        </p:txBody>
      </p:sp>
      <p:sp>
        <p:nvSpPr>
          <p:cNvPr id="554" name="Content Placeholder 2"/>
          <p:cNvSpPr txBox="1">
            <a:spLocks noGrp="1"/>
          </p:cNvSpPr>
          <p:nvPr>
            <p:ph type="body" idx="1"/>
          </p:nvPr>
        </p:nvSpPr>
        <p:spPr>
          <a:xfrm>
            <a:off x="2094641" y="1918107"/>
            <a:ext cx="8915401" cy="3777624"/>
          </a:xfrm>
          <a:prstGeom prst="rect">
            <a:avLst/>
          </a:prstGeom>
        </p:spPr>
        <p:txBody>
          <a:bodyPr/>
          <a:lstStyle/>
          <a:p>
            <a:pPr marL="0" indent="0">
              <a:buSzTx/>
              <a:buNone/>
              <a:defRPr sz="3200" b="1">
                <a:solidFill>
                  <a:srgbClr val="C00000"/>
                </a:solidFill>
              </a:defRPr>
            </a:pPr>
            <a:r>
              <a:t>1. </a:t>
            </a:r>
            <a:r>
              <a:rPr>
                <a:solidFill>
                  <a:srgbClr val="404040"/>
                </a:solidFill>
              </a:rPr>
              <a:t>Live a Life of Prayer and Intercession</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554"/>
                                        </p:tgtEl>
                                        <p:attrNameLst>
                                          <p:attrName>style.visibility</p:attrName>
                                        </p:attrNameLst>
                                      </p:cBhvr>
                                      <p:to>
                                        <p:strVal val="visible"/>
                                      </p:to>
                                    </p:set>
                                    <p:animEffect transition="in" filter="fade">
                                      <p:cBhvr>
                                        <p:cTn id="7" dur="1000"/>
                                        <p:tgtEl>
                                          <p:spTgt spid="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4" grpId="1"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 name="Title 1"/>
          <p:cNvSpPr txBox="1">
            <a:spLocks noGrp="1"/>
          </p:cNvSpPr>
          <p:nvPr>
            <p:ph type="title"/>
          </p:nvPr>
        </p:nvSpPr>
        <p:spPr>
          <a:xfrm>
            <a:off x="1807535" y="602844"/>
            <a:ext cx="9186714" cy="747493"/>
          </a:xfrm>
          <a:prstGeom prst="rect">
            <a:avLst/>
          </a:prstGeom>
        </p:spPr>
        <p:txBody>
          <a:bodyPr/>
          <a:lstStyle>
            <a:lvl1pPr>
              <a:defRPr sz="4000" b="1"/>
            </a:lvl1pPr>
          </a:lstStyle>
          <a:p>
            <a:r>
              <a:t>Live a Life of Prayer and Intercession</a:t>
            </a:r>
          </a:p>
        </p:txBody>
      </p:sp>
      <p:sp>
        <p:nvSpPr>
          <p:cNvPr id="557" name="Content Placeholder 2"/>
          <p:cNvSpPr txBox="1">
            <a:spLocks noGrp="1"/>
          </p:cNvSpPr>
          <p:nvPr>
            <p:ph type="body" sz="quarter" idx="1"/>
          </p:nvPr>
        </p:nvSpPr>
        <p:spPr>
          <a:xfrm>
            <a:off x="4080074" y="2570604"/>
            <a:ext cx="3365346" cy="4326973"/>
          </a:xfrm>
          <a:prstGeom prst="rect">
            <a:avLst/>
          </a:prstGeom>
        </p:spPr>
        <p:txBody>
          <a:bodyPr/>
          <a:lstStyle/>
          <a:p>
            <a:pPr marL="0" indent="0">
              <a:buSzTx/>
              <a:buNone/>
              <a:defRPr sz="3600"/>
            </a:pPr>
            <a:endParaRPr/>
          </a:p>
          <a:p>
            <a:pPr>
              <a:defRPr sz="3600" b="1" u="sng">
                <a:solidFill>
                  <a:srgbClr val="0070C0"/>
                </a:solidFill>
                <a:effectLst>
                  <a:outerShdw blurRad="38100" dist="38100" dir="2700000" rotWithShape="0">
                    <a:srgbClr val="000000">
                      <a:alpha val="43137"/>
                    </a:srgbClr>
                  </a:outerShdw>
                </a:effectLst>
              </a:defRPr>
            </a:pPr>
            <a:r>
              <a:t>A</a:t>
            </a:r>
            <a:r>
              <a:rPr u="none">
                <a:solidFill>
                  <a:srgbClr val="404040"/>
                </a:solidFill>
              </a:rPr>
              <a:t>doration</a:t>
            </a:r>
            <a:r>
              <a:rPr b="0" u="none">
                <a:solidFill>
                  <a:srgbClr val="404040"/>
                </a:solidFill>
              </a:rPr>
              <a:t> </a:t>
            </a:r>
          </a:p>
          <a:p>
            <a:pPr>
              <a:defRPr sz="3600" b="1" u="sng">
                <a:solidFill>
                  <a:srgbClr val="0070C0"/>
                </a:solidFill>
                <a:effectLst>
                  <a:outerShdw blurRad="38100" dist="38100" dir="2700000" rotWithShape="0">
                    <a:srgbClr val="000000">
                      <a:alpha val="43137"/>
                    </a:srgbClr>
                  </a:outerShdw>
                </a:effectLst>
              </a:defRPr>
            </a:pPr>
            <a:r>
              <a:t>C</a:t>
            </a:r>
            <a:r>
              <a:rPr u="none">
                <a:solidFill>
                  <a:srgbClr val="404040"/>
                </a:solidFill>
              </a:rPr>
              <a:t>onfession</a:t>
            </a:r>
          </a:p>
          <a:p>
            <a:pPr>
              <a:defRPr sz="3600" b="1" u="sng">
                <a:solidFill>
                  <a:srgbClr val="0070C0"/>
                </a:solidFill>
                <a:effectLst>
                  <a:outerShdw blurRad="38100" dist="38100" dir="2700000" rotWithShape="0">
                    <a:srgbClr val="000000">
                      <a:alpha val="43137"/>
                    </a:srgbClr>
                  </a:outerShdw>
                </a:effectLst>
              </a:defRPr>
            </a:pPr>
            <a:r>
              <a:t>T</a:t>
            </a:r>
            <a:r>
              <a:rPr u="none">
                <a:solidFill>
                  <a:srgbClr val="404040"/>
                </a:solidFill>
              </a:rPr>
              <a:t>hanksgiving</a:t>
            </a:r>
            <a:r>
              <a:rPr b="0" u="none">
                <a:solidFill>
                  <a:srgbClr val="404040"/>
                </a:solidFill>
              </a:rPr>
              <a:t> </a:t>
            </a:r>
          </a:p>
          <a:p>
            <a:pPr>
              <a:defRPr sz="3600" b="1" u="sng">
                <a:solidFill>
                  <a:srgbClr val="0070C0"/>
                </a:solidFill>
                <a:effectLst>
                  <a:outerShdw blurRad="38100" dist="38100" dir="2700000" rotWithShape="0">
                    <a:srgbClr val="000000">
                      <a:alpha val="43137"/>
                    </a:srgbClr>
                  </a:outerShdw>
                </a:effectLst>
              </a:defRPr>
            </a:pPr>
            <a:r>
              <a:t>S</a:t>
            </a:r>
            <a:r>
              <a:rPr u="none">
                <a:solidFill>
                  <a:srgbClr val="404040"/>
                </a:solidFill>
              </a:rPr>
              <a:t>upplication</a:t>
            </a:r>
          </a:p>
        </p:txBody>
      </p:sp>
      <p:sp>
        <p:nvSpPr>
          <p:cNvPr id="558" name="A Simple Guide to Prayer: The ACTS Method"/>
          <p:cNvSpPr txBox="1"/>
          <p:nvPr/>
        </p:nvSpPr>
        <p:spPr>
          <a:xfrm>
            <a:off x="1384675" y="1997997"/>
            <a:ext cx="9740835" cy="650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p>
            <a:pPr>
              <a:spcBef>
                <a:spcPts val="1000"/>
              </a:spcBef>
              <a:defRPr sz="3600" b="1">
                <a:solidFill>
                  <a:srgbClr val="404040"/>
                </a:solidFill>
                <a:latin typeface="Century Gothic"/>
                <a:ea typeface="Century Gothic"/>
                <a:cs typeface="Century Gothic"/>
                <a:sym typeface="Century Gothic"/>
              </a:defRPr>
            </a:pPr>
            <a:r>
              <a:t>A Simple Guide to Prayer: The </a:t>
            </a:r>
            <a:r>
              <a:rPr>
                <a:solidFill>
                  <a:srgbClr val="0070C0"/>
                </a:solidFill>
              </a:rPr>
              <a:t>ACTS</a:t>
            </a:r>
            <a:r>
              <a:t> Method</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57"/>
                                        </p:tgtEl>
                                        <p:attrNameLst>
                                          <p:attrName>style.visibility</p:attrName>
                                        </p:attrNameLst>
                                      </p:cBhvr>
                                      <p:to>
                                        <p:strVal val="visible"/>
                                      </p:to>
                                    </p:set>
                                    <p:animEffect transition="in" filter="blinds(vertical)">
                                      <p:cBhvr>
                                        <p:cTn id="7" dur="1000"/>
                                        <p:tgtEl>
                                          <p:spTgt spid="5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7" grpId="1"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 name="Content Placeholder 2"/>
          <p:cNvSpPr txBox="1">
            <a:spLocks noGrp="1"/>
          </p:cNvSpPr>
          <p:nvPr>
            <p:ph type="body" idx="1"/>
          </p:nvPr>
        </p:nvSpPr>
        <p:spPr>
          <a:xfrm>
            <a:off x="2078824" y="662541"/>
            <a:ext cx="9574963" cy="4275844"/>
          </a:xfrm>
          <a:prstGeom prst="rect">
            <a:avLst/>
          </a:prstGeom>
        </p:spPr>
        <p:txBody>
          <a:bodyPr/>
          <a:lstStyle/>
          <a:p>
            <a:pPr marL="0" indent="0">
              <a:buSzTx/>
              <a:buNone/>
              <a:defRPr sz="4800" b="1"/>
            </a:pPr>
            <a:r>
              <a:rPr dirty="0"/>
              <a:t>Philippians 4:6 (NIV)</a:t>
            </a:r>
          </a:p>
          <a:p>
            <a:pPr marL="0" indent="0">
              <a:buSzTx/>
              <a:buNone/>
              <a:defRPr sz="4000"/>
            </a:pPr>
            <a:endParaRPr dirty="0"/>
          </a:p>
          <a:p>
            <a:pPr marL="0" indent="0">
              <a:buSzTx/>
              <a:buNone/>
              <a:defRPr sz="4000"/>
            </a:pPr>
            <a:r>
              <a:rPr dirty="0"/>
              <a:t>"Do not be anxious about anything, but in every situation, by prayer and petition, with thanksgiving, present your requests to God."</a:t>
            </a:r>
          </a:p>
        </p:txBody>
      </p:sp>
    </p:spTree>
    <p:extLst>
      <p:ext uri="{BB962C8B-B14F-4D97-AF65-F5344CB8AC3E}">
        <p14:creationId xmlns:p14="http://schemas.microsoft.com/office/powerpoint/2010/main" val="787838286"/>
      </p:ext>
    </p:extLst>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iterate>
                                    <p:tmAbs val="0"/>
                                  </p:iterate>
                                  <p:childTnLst>
                                    <p:set>
                                      <p:cBhvr>
                                        <p:cTn id="6" fill="hold"/>
                                        <p:tgtEl>
                                          <p:spTgt spid="560"/>
                                        </p:tgtEl>
                                        <p:attrNameLst>
                                          <p:attrName>style.visibility</p:attrName>
                                        </p:attrNameLst>
                                      </p:cBhvr>
                                      <p:to>
                                        <p:strVal val="visible"/>
                                      </p:to>
                                    </p:set>
                                    <p:animEffect transition="in" filter="blinds(vertical)">
                                      <p:cBhvr>
                                        <p:cTn id="7" dur="1000"/>
                                        <p:tgtEl>
                                          <p:spTgt spid="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0" grpId="0"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Content Placeholder 2"/>
          <p:cNvSpPr txBox="1">
            <a:spLocks noGrp="1"/>
          </p:cNvSpPr>
          <p:nvPr>
            <p:ph type="body" idx="1"/>
          </p:nvPr>
        </p:nvSpPr>
        <p:spPr>
          <a:xfrm>
            <a:off x="2334267" y="444063"/>
            <a:ext cx="8915401" cy="5969874"/>
          </a:xfrm>
          <a:prstGeom prst="rect">
            <a:avLst/>
          </a:prstGeom>
        </p:spPr>
        <p:txBody>
          <a:bodyPr/>
          <a:lstStyle/>
          <a:p>
            <a:pPr marL="0" indent="0">
              <a:buSzTx/>
              <a:buNone/>
              <a:defRPr sz="4800" b="1"/>
            </a:pPr>
            <a:r>
              <a:t>Mark 1:35 (NIV)</a:t>
            </a:r>
          </a:p>
          <a:p>
            <a:pPr marL="0" indent="0">
              <a:buSzTx/>
              <a:buNone/>
              <a:defRPr sz="4800" b="1"/>
            </a:pPr>
            <a:endParaRPr/>
          </a:p>
          <a:p>
            <a:pPr marL="0" indent="0">
              <a:buSzTx/>
              <a:buNone/>
              <a:defRPr sz="4000"/>
            </a:pPr>
            <a:r>
              <a:t>"Very early in the morning, while it was still dark, Jesus got up, left the house and went off to a solitary place, where he prayed."</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562"/>
                                        </p:tgtEl>
                                        <p:attrNameLst>
                                          <p:attrName>style.visibility</p:attrName>
                                        </p:attrNameLst>
                                      </p:cBhvr>
                                      <p:to>
                                        <p:strVal val="visible"/>
                                      </p:to>
                                    </p:set>
                                    <p:animEffect transition="in" filter="blinds(vertical)">
                                      <p:cBhvr>
                                        <p:cTn id="7" dur="1000"/>
                                        <p:tgtEl>
                                          <p:spTgt spid="5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2" grpId="1"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 name="Title 1"/>
          <p:cNvSpPr txBox="1">
            <a:spLocks noGrp="1"/>
          </p:cNvSpPr>
          <p:nvPr>
            <p:ph type="title"/>
          </p:nvPr>
        </p:nvSpPr>
        <p:spPr>
          <a:xfrm>
            <a:off x="1965138" y="327577"/>
            <a:ext cx="8911689" cy="1280892"/>
          </a:xfrm>
          <a:prstGeom prst="rect">
            <a:avLst/>
          </a:prstGeom>
        </p:spPr>
        <p:txBody>
          <a:bodyPr anchor="ctr"/>
          <a:lstStyle>
            <a:lvl1pPr>
              <a:defRPr b="1">
                <a:effectLst>
                  <a:outerShdw blurRad="38100" dist="38100" dir="2700000" rotWithShape="0">
                    <a:srgbClr val="000000">
                      <a:alpha val="43137"/>
                    </a:srgbClr>
                  </a:outerShdw>
                </a:effectLst>
              </a:defRPr>
            </a:lvl1pPr>
          </a:lstStyle>
          <a:p>
            <a:r>
              <a:t>The Basic Christian Lifestyle</a:t>
            </a:r>
          </a:p>
        </p:txBody>
      </p:sp>
      <p:sp>
        <p:nvSpPr>
          <p:cNvPr id="565" name="Content Placeholder 2"/>
          <p:cNvSpPr txBox="1">
            <a:spLocks noGrp="1"/>
          </p:cNvSpPr>
          <p:nvPr>
            <p:ph type="body" idx="1"/>
          </p:nvPr>
        </p:nvSpPr>
        <p:spPr>
          <a:xfrm>
            <a:off x="1963282" y="1896523"/>
            <a:ext cx="8915401" cy="3777624"/>
          </a:xfrm>
          <a:prstGeom prst="rect">
            <a:avLst/>
          </a:prstGeom>
        </p:spPr>
        <p:txBody>
          <a:bodyPr/>
          <a:lstStyle/>
          <a:p>
            <a:pPr algn="just">
              <a:lnSpc>
                <a:spcPct val="115000"/>
              </a:lnSpc>
              <a:spcBef>
                <a:spcPts val="0"/>
              </a:spcBef>
              <a:buAutoNum type="arabicPeriod"/>
              <a:defRPr sz="3200" b="1">
                <a:latin typeface="+mn-lt"/>
                <a:ea typeface="+mn-ea"/>
                <a:cs typeface="+mn-cs"/>
                <a:sym typeface="Calibri"/>
              </a:defRPr>
            </a:pPr>
            <a:r>
              <a:t> </a:t>
            </a:r>
            <a:r>
              <a:rPr>
                <a:latin typeface="Century Gothic"/>
                <a:ea typeface="Century Gothic"/>
                <a:cs typeface="Century Gothic"/>
                <a:sym typeface="Century Gothic"/>
              </a:rPr>
              <a:t>Live a Life of Prayer and Intercession </a:t>
            </a:r>
          </a:p>
          <a:p>
            <a:pPr algn="just">
              <a:lnSpc>
                <a:spcPct val="115000"/>
              </a:lnSpc>
              <a:spcBef>
                <a:spcPts val="0"/>
              </a:spcBef>
              <a:buAutoNum type="arabicPeriod"/>
              <a:defRPr sz="3200" b="1">
                <a:solidFill>
                  <a:srgbClr val="C00000"/>
                </a:solidFill>
              </a:defRPr>
            </a:pPr>
            <a:r>
              <a:t> </a:t>
            </a:r>
            <a:r>
              <a:rPr>
                <a:solidFill>
                  <a:srgbClr val="404040"/>
                </a:solidFill>
              </a:rPr>
              <a:t>Do Your Daily Devotion Consistently</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565"/>
                                        </p:tgtEl>
                                        <p:attrNameLst>
                                          <p:attrName>style.visibility</p:attrName>
                                        </p:attrNameLst>
                                      </p:cBhvr>
                                      <p:to>
                                        <p:strVal val="visible"/>
                                      </p:to>
                                    </p:set>
                                    <p:animEffect transition="in" filter="fade">
                                      <p:cBhvr>
                                        <p:cTn id="7" dur="1000"/>
                                        <p:tgtEl>
                                          <p:spTgt spid="5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5" grpId="1" animBg="1" advAuto="0"/>
    </p:bldLst>
  </p:timing>
</p:sld>
</file>

<file path=ppt/theme/theme1.xml><?xml version="1.0" encoding="utf-8"?>
<a:theme xmlns:a="http://schemas.openxmlformats.org/drawingml/2006/main" name="Wisp">
  <a:themeElements>
    <a:clrScheme name="Wisp">
      <a:dk1>
        <a:srgbClr val="000000"/>
      </a:dk1>
      <a:lt1>
        <a:srgbClr val="FFFFFF"/>
      </a:lt1>
      <a:dk2>
        <a:srgbClr val="A7A7A7"/>
      </a:dk2>
      <a:lt2>
        <a:srgbClr val="535353"/>
      </a:lt2>
      <a:accent1>
        <a:srgbClr val="A53010"/>
      </a:accent1>
      <a:accent2>
        <a:srgbClr val="DE7E18"/>
      </a:accent2>
      <a:accent3>
        <a:srgbClr val="9F8351"/>
      </a:accent3>
      <a:accent4>
        <a:srgbClr val="728653"/>
      </a:accent4>
      <a:accent5>
        <a:srgbClr val="92AA4C"/>
      </a:accent5>
      <a:accent6>
        <a:srgbClr val="6AAC91"/>
      </a:accent6>
      <a:hlink>
        <a:srgbClr val="0000FF"/>
      </a:hlink>
      <a:folHlink>
        <a:srgbClr val="FF00FF"/>
      </a:folHlink>
    </a:clrScheme>
    <a:fontScheme name="Wisp">
      <a:majorFont>
        <a:latin typeface="Helvetica"/>
        <a:ea typeface="Helvetica"/>
        <a:cs typeface="Helvetica"/>
      </a:majorFont>
      <a:minorFont>
        <a:latin typeface="Calibri"/>
        <a:ea typeface="Calibri"/>
        <a:cs typeface="Calibri"/>
      </a:minorFont>
    </a:fontScheme>
    <a:fmtScheme name="Wisp">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25000"/>
              </a:srgbClr>
            </a:outerShdw>
          </a:effectLst>
        </a:effectStyle>
        <a:effectStyle>
          <a:effectLst>
            <a:outerShdw blurRad="38100" dist="25400" dir="5400000" rotWithShape="0">
              <a:srgbClr val="000000">
                <a:alpha val="25000"/>
              </a:srgbClr>
            </a:outerShdw>
          </a:effectLst>
        </a:effectStyle>
        <a:effectStyle>
          <a:effectLst>
            <a:outerShdw blurRad="38100" dist="25400" dir="5400000" rotWithShape="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2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2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isp">
  <a:themeElements>
    <a:clrScheme name="Wisp">
      <a:dk1>
        <a:srgbClr val="000000"/>
      </a:dk1>
      <a:lt1>
        <a:srgbClr val="FFFFFF"/>
      </a:lt1>
      <a:dk2>
        <a:srgbClr val="A7A7A7"/>
      </a:dk2>
      <a:lt2>
        <a:srgbClr val="535353"/>
      </a:lt2>
      <a:accent1>
        <a:srgbClr val="A53010"/>
      </a:accent1>
      <a:accent2>
        <a:srgbClr val="DE7E18"/>
      </a:accent2>
      <a:accent3>
        <a:srgbClr val="9F8351"/>
      </a:accent3>
      <a:accent4>
        <a:srgbClr val="728653"/>
      </a:accent4>
      <a:accent5>
        <a:srgbClr val="92AA4C"/>
      </a:accent5>
      <a:accent6>
        <a:srgbClr val="6AAC91"/>
      </a:accent6>
      <a:hlink>
        <a:srgbClr val="0000FF"/>
      </a:hlink>
      <a:folHlink>
        <a:srgbClr val="FF00FF"/>
      </a:folHlink>
    </a:clrScheme>
    <a:fontScheme name="Wisp">
      <a:majorFont>
        <a:latin typeface="Helvetica"/>
        <a:ea typeface="Helvetica"/>
        <a:cs typeface="Helvetica"/>
      </a:majorFont>
      <a:minorFont>
        <a:latin typeface="Calibri"/>
        <a:ea typeface="Calibri"/>
        <a:cs typeface="Calibri"/>
      </a:minorFont>
    </a:fontScheme>
    <a:fmtScheme name="Wisp">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25000"/>
              </a:srgbClr>
            </a:outerShdw>
          </a:effectLst>
        </a:effectStyle>
        <a:effectStyle>
          <a:effectLst>
            <a:outerShdw blurRad="38100" dist="25400" dir="5400000" rotWithShape="0">
              <a:srgbClr val="000000">
                <a:alpha val="25000"/>
              </a:srgbClr>
            </a:outerShdw>
          </a:effectLst>
        </a:effectStyle>
        <a:effectStyle>
          <a:effectLst>
            <a:outerShdw blurRad="38100" dist="25400" dir="5400000" rotWithShape="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2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2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Override1.xml><?xml version="1.0" encoding="utf-8"?>
<a:themeOverride xmlns:a="http://schemas.openxmlformats.org/drawingml/2006/main">
  <a:clrScheme name="Wisp">
    <a:dk1>
      <a:srgbClr val="000000"/>
    </a:dk1>
    <a:lt1>
      <a:srgbClr val="FFFFFF"/>
    </a:lt1>
    <a:dk2>
      <a:srgbClr val="A7A7A7"/>
    </a:dk2>
    <a:lt2>
      <a:srgbClr val="535353"/>
    </a:lt2>
    <a:accent1>
      <a:srgbClr val="A53010"/>
    </a:accent1>
    <a:accent2>
      <a:srgbClr val="DE7E18"/>
    </a:accent2>
    <a:accent3>
      <a:srgbClr val="9F8351"/>
    </a:accent3>
    <a:accent4>
      <a:srgbClr val="728653"/>
    </a:accent4>
    <a:accent5>
      <a:srgbClr val="92AA4C"/>
    </a:accent5>
    <a:accent6>
      <a:srgbClr val="6AAC91"/>
    </a:accent6>
    <a:hlink>
      <a:srgbClr val="0000FF"/>
    </a:hlink>
    <a:folHlink>
      <a:srgbClr val="FF00FF"/>
    </a:folHlink>
  </a:clrScheme>
</a:themeOverride>
</file>

<file path=ppt/theme/themeOverride2.xml><?xml version="1.0" encoding="utf-8"?>
<a:themeOverride xmlns:a="http://schemas.openxmlformats.org/drawingml/2006/main">
  <a:clrScheme name="Wisp">
    <a:dk1>
      <a:srgbClr val="000000"/>
    </a:dk1>
    <a:lt1>
      <a:srgbClr val="FFFFFF"/>
    </a:lt1>
    <a:dk2>
      <a:srgbClr val="A7A7A7"/>
    </a:dk2>
    <a:lt2>
      <a:srgbClr val="535353"/>
    </a:lt2>
    <a:accent1>
      <a:srgbClr val="A53010"/>
    </a:accent1>
    <a:accent2>
      <a:srgbClr val="DE7E18"/>
    </a:accent2>
    <a:accent3>
      <a:srgbClr val="9F8351"/>
    </a:accent3>
    <a:accent4>
      <a:srgbClr val="728653"/>
    </a:accent4>
    <a:accent5>
      <a:srgbClr val="92AA4C"/>
    </a:accent5>
    <a:accent6>
      <a:srgbClr val="6AAC91"/>
    </a:accent6>
    <a:hlink>
      <a:srgbClr val="0000FF"/>
    </a:hlink>
    <a:folHlink>
      <a:srgbClr val="FF00FF"/>
    </a:folHlink>
  </a:clrScheme>
</a:themeOverride>
</file>

<file path=docProps/app.xml><?xml version="1.0" encoding="utf-8"?>
<Properties xmlns="http://schemas.openxmlformats.org/officeDocument/2006/extended-properties" xmlns:vt="http://schemas.openxmlformats.org/officeDocument/2006/docPropsVTypes">
  <Template/>
  <TotalTime>43</TotalTime>
  <Words>1120</Words>
  <Application>Microsoft Office PowerPoint</Application>
  <PresentationFormat>Widescreen</PresentationFormat>
  <Paragraphs>193</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Brush Script MT Italic</vt:lpstr>
      <vt:lpstr>Calibri</vt:lpstr>
      <vt:lpstr>Century Gothic</vt:lpstr>
      <vt:lpstr>Helvetica</vt:lpstr>
      <vt:lpstr>Times New Roman</vt:lpstr>
      <vt:lpstr>Wisp</vt:lpstr>
      <vt:lpstr>Basic Christian Lifestyle</vt:lpstr>
      <vt:lpstr>What is Basic Christian Lifestyle?</vt:lpstr>
      <vt:lpstr>PowerPoint Presentation</vt:lpstr>
      <vt:lpstr>PowerPoint Presentation</vt:lpstr>
      <vt:lpstr>The Basic Christian Lifestyle</vt:lpstr>
      <vt:lpstr>Live a Life of Prayer and Intercession</vt:lpstr>
      <vt:lpstr>PowerPoint Presentation</vt:lpstr>
      <vt:lpstr>PowerPoint Presentation</vt:lpstr>
      <vt:lpstr>The Basic Christian Lifestyle</vt:lpstr>
      <vt:lpstr>PowerPoint Presentation</vt:lpstr>
      <vt:lpstr>PowerPoint Presentation</vt:lpstr>
      <vt:lpstr>Do Your Daily Devotion Consistently</vt:lpstr>
      <vt:lpstr>Simple Devotional Method</vt:lpstr>
      <vt:lpstr>Sample Devotion - John 15:5 (NIV)</vt:lpstr>
      <vt:lpstr>Devotional Activity</vt:lpstr>
      <vt:lpstr>The Basic Christian Lifestyle</vt:lpstr>
      <vt:lpstr>The Basic Christian Lifestyle</vt:lpstr>
      <vt:lpstr>PowerPoint Presentation</vt:lpstr>
      <vt:lpstr>Attend Your Cell Group Meetings</vt:lpstr>
      <vt:lpstr>The Basic Christian Lifestyle</vt:lpstr>
      <vt:lpstr>PowerPoint Presentation</vt:lpstr>
      <vt:lpstr>Attend Church Every Sunday</vt:lpstr>
      <vt:lpstr>PowerPoint Presentation</vt:lpstr>
      <vt:lpstr>PowerPoint Presentation</vt:lpstr>
      <vt:lpstr>The Basic Christian Lifestyle</vt:lpstr>
      <vt:lpstr>PowerPoint Presentation</vt:lpstr>
      <vt:lpstr>Trainings</vt:lpstr>
      <vt:lpstr>The Basic Christian Lifestyle</vt:lpstr>
      <vt:lpstr>Give to God What Belongs to Him</vt:lpstr>
      <vt:lpstr>PowerPoint Presentation</vt:lpstr>
      <vt:lpstr>PowerPoint Presentation</vt:lpstr>
      <vt:lpstr>PowerPoint Presentation</vt:lpstr>
      <vt:lpstr>Tithes</vt:lpstr>
      <vt:lpstr>Give to God What Belongs to Him</vt:lpstr>
      <vt:lpstr>PowerPoint Presentation</vt:lpstr>
      <vt:lpstr>Give to God What Belongs to Him</vt:lpstr>
      <vt:lpstr>Summary: Basic Christian Lifestyle</vt:lpstr>
      <vt:lpstr>The Vital Role of Leaders in Helping Their Members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Christian Lifestyle</dc:title>
  <dc:creator>Jaime C.</dc:creator>
  <cp:lastModifiedBy>Microsoft account</cp:lastModifiedBy>
  <cp:revision>7</cp:revision>
  <dcterms:modified xsi:type="dcterms:W3CDTF">2025-05-09T03:13:36Z</dcterms:modified>
</cp:coreProperties>
</file>